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slideLayouts/slideLayout4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1" r:id="rId3"/>
    <p:sldMasterId id="2147483861" r:id="rId4"/>
  </p:sldMasterIdLst>
  <p:notesMasterIdLst>
    <p:notesMasterId r:id="rId33"/>
  </p:notesMasterIdLst>
  <p:sldIdLst>
    <p:sldId id="348" r:id="rId5"/>
    <p:sldId id="256" r:id="rId6"/>
    <p:sldId id="353" r:id="rId7"/>
    <p:sldId id="324" r:id="rId8"/>
    <p:sldId id="383" r:id="rId9"/>
    <p:sldId id="384" r:id="rId10"/>
    <p:sldId id="352" r:id="rId11"/>
    <p:sldId id="385" r:id="rId12"/>
    <p:sldId id="386" r:id="rId13"/>
    <p:sldId id="387" r:id="rId14"/>
    <p:sldId id="388" r:id="rId15"/>
    <p:sldId id="286" r:id="rId16"/>
    <p:sldId id="365" r:id="rId17"/>
    <p:sldId id="355" r:id="rId18"/>
    <p:sldId id="389" r:id="rId19"/>
    <p:sldId id="390" r:id="rId20"/>
    <p:sldId id="391" r:id="rId21"/>
    <p:sldId id="392" r:id="rId22"/>
    <p:sldId id="393" r:id="rId23"/>
    <p:sldId id="394" r:id="rId24"/>
    <p:sldId id="395" r:id="rId25"/>
    <p:sldId id="396" r:id="rId26"/>
    <p:sldId id="397" r:id="rId27"/>
    <p:sldId id="356" r:id="rId28"/>
    <p:sldId id="336" r:id="rId29"/>
    <p:sldId id="362" r:id="rId30"/>
    <p:sldId id="304" r:id="rId31"/>
    <p:sldId id="259" r:id="rId32"/>
  </p:sldIdLst>
  <p:sldSz cx="9144000" cy="6858000" type="screen4x3"/>
  <p:notesSz cx="6858000" cy="9144000"/>
  <p:defaultTextStyle>
    <a:defPPr>
      <a:defRPr lang="en-US"/>
    </a:defPPr>
    <a:lvl1pPr algn="l" rtl="0" fontAlgn="base">
      <a:spcBef>
        <a:spcPct val="0"/>
      </a:spcBef>
      <a:spcAft>
        <a:spcPct val="0"/>
      </a:spcAft>
      <a:defRPr sz="1200" kern="1200">
        <a:solidFill>
          <a:schemeClr val="tx1"/>
        </a:solidFill>
        <a:latin typeface="Arial" pitchFamily="34" charset="0"/>
        <a:ea typeface="+mn-ea"/>
        <a:cs typeface="+mn-cs"/>
      </a:defRPr>
    </a:lvl1pPr>
    <a:lvl2pPr marL="457200" algn="l" rtl="0" fontAlgn="base">
      <a:spcBef>
        <a:spcPct val="0"/>
      </a:spcBef>
      <a:spcAft>
        <a:spcPct val="0"/>
      </a:spcAft>
      <a:defRPr sz="1200" kern="1200">
        <a:solidFill>
          <a:schemeClr val="tx1"/>
        </a:solidFill>
        <a:latin typeface="Arial" pitchFamily="34" charset="0"/>
        <a:ea typeface="+mn-ea"/>
        <a:cs typeface="+mn-cs"/>
      </a:defRPr>
    </a:lvl2pPr>
    <a:lvl3pPr marL="914400" algn="l" rtl="0" fontAlgn="base">
      <a:spcBef>
        <a:spcPct val="0"/>
      </a:spcBef>
      <a:spcAft>
        <a:spcPct val="0"/>
      </a:spcAft>
      <a:defRPr sz="1200" kern="1200">
        <a:solidFill>
          <a:schemeClr val="tx1"/>
        </a:solidFill>
        <a:latin typeface="Arial" pitchFamily="34" charset="0"/>
        <a:ea typeface="+mn-ea"/>
        <a:cs typeface="+mn-cs"/>
      </a:defRPr>
    </a:lvl3pPr>
    <a:lvl4pPr marL="1371600" algn="l" rtl="0" fontAlgn="base">
      <a:spcBef>
        <a:spcPct val="0"/>
      </a:spcBef>
      <a:spcAft>
        <a:spcPct val="0"/>
      </a:spcAft>
      <a:defRPr sz="1200" kern="1200">
        <a:solidFill>
          <a:schemeClr val="tx1"/>
        </a:solidFill>
        <a:latin typeface="Arial" pitchFamily="34" charset="0"/>
        <a:ea typeface="+mn-ea"/>
        <a:cs typeface="+mn-cs"/>
      </a:defRPr>
    </a:lvl4pPr>
    <a:lvl5pPr marL="1828800" algn="l" rtl="0" fontAlgn="base">
      <a:spcBef>
        <a:spcPct val="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Arial" pitchFamily="34" charset="0"/>
        <a:ea typeface="+mn-ea"/>
        <a:cs typeface="+mn-cs"/>
      </a:defRPr>
    </a:lvl6pPr>
    <a:lvl7pPr marL="2743200" algn="l" defTabSz="914400" rtl="0" eaLnBrk="1" latinLnBrk="0" hangingPunct="1">
      <a:defRPr sz="1200" kern="1200">
        <a:solidFill>
          <a:schemeClr val="tx1"/>
        </a:solidFill>
        <a:latin typeface="Arial" pitchFamily="34" charset="0"/>
        <a:ea typeface="+mn-ea"/>
        <a:cs typeface="+mn-cs"/>
      </a:defRPr>
    </a:lvl7pPr>
    <a:lvl8pPr marL="3200400" algn="l" defTabSz="914400" rtl="0" eaLnBrk="1" latinLnBrk="0" hangingPunct="1">
      <a:defRPr sz="1200" kern="1200">
        <a:solidFill>
          <a:schemeClr val="tx1"/>
        </a:solidFill>
        <a:latin typeface="Arial" pitchFamily="34" charset="0"/>
        <a:ea typeface="+mn-ea"/>
        <a:cs typeface="+mn-cs"/>
      </a:defRPr>
    </a:lvl8pPr>
    <a:lvl9pPr marL="3657600" algn="l" defTabSz="914400" rtl="0" eaLnBrk="1" latinLnBrk="0" hangingPunct="1">
      <a:defRPr sz="1200" kern="1200">
        <a:solidFill>
          <a:schemeClr val="tx1"/>
        </a:solidFill>
        <a:latin typeface="Arial"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nshaowei" initials="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99"/>
    <a:srgbClr val="0099CC"/>
    <a:srgbClr val="009999"/>
    <a:srgbClr val="669900"/>
    <a:srgbClr val="CCFF99"/>
    <a:srgbClr val="99CCCC"/>
    <a:srgbClr val="FF0000"/>
    <a:srgbClr val="0000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63" autoAdjust="0"/>
    <p:restoredTop sz="87611" autoAdjust="0"/>
  </p:normalViewPr>
  <p:slideViewPr>
    <p:cSldViewPr>
      <p:cViewPr varScale="1">
        <p:scale>
          <a:sx n="76" d="100"/>
          <a:sy n="76" d="100"/>
        </p:scale>
        <p:origin x="-1398"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a:latin typeface="Arial" charset="0"/>
              </a:defRPr>
            </a:lvl1pPr>
          </a:lstStyle>
          <a:p>
            <a:pPr>
              <a:defRPr/>
            </a:pPr>
            <a:endParaRPr lang="zh-CN" altLang="en-US"/>
          </a:p>
        </p:txBody>
      </p:sp>
      <p:sp>
        <p:nvSpPr>
          <p:cNvPr id="1741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a:latin typeface="Arial" charset="0"/>
              </a:defRPr>
            </a:lvl1pPr>
          </a:lstStyle>
          <a:p>
            <a:pPr>
              <a:defRPr/>
            </a:pPr>
            <a:endParaRPr lang="en-US" altLang="zh-CN"/>
          </a:p>
        </p:txBody>
      </p:sp>
      <p:sp>
        <p:nvSpPr>
          <p:cNvPr id="450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1741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a:latin typeface="Arial" charset="0"/>
              </a:defRPr>
            </a:lvl1pPr>
          </a:lstStyle>
          <a:p>
            <a:pPr>
              <a:defRPr/>
            </a:pPr>
            <a:endParaRPr lang="en-US" altLang="zh-CN"/>
          </a:p>
        </p:txBody>
      </p:sp>
      <p:sp>
        <p:nvSpPr>
          <p:cNvPr id="1741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a:latin typeface="Arial" charset="0"/>
              </a:defRPr>
            </a:lvl1pPr>
          </a:lstStyle>
          <a:p>
            <a:pPr>
              <a:defRPr/>
            </a:pPr>
            <a:fld id="{1E683532-5E4B-45BE-9F6E-34BC01644168}"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97EE8101-40B6-4AAE-A7DF-E6855233DBA9}" type="slidenum">
              <a:rPr lang="en-US" altLang="zh-CN" smtClean="0">
                <a:latin typeface="Arial" pitchFamily="34" charset="0"/>
              </a:rPr>
              <a:pPr/>
              <a:t>1</a:t>
            </a:fld>
            <a:endParaRPr lang="en-US" altLang="zh-CN" smtClean="0">
              <a:latin typeface="Arial" pitchFamily="34"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zh-CN" altLang="en-US" dirty="0" smtClean="0">
                <a:solidFill>
                  <a:srgbClr val="FF0000"/>
                </a:solidFill>
                <a:latin typeface="Arial" pitchFamily="34" charset="0"/>
              </a:rPr>
              <a:t>介绍本课程的大致内容，哪些为重点内容，哪些只需要了解；</a:t>
            </a:r>
          </a:p>
          <a:p>
            <a:pPr eaLnBrk="1" hangingPunct="1"/>
            <a:r>
              <a:rPr lang="zh-CN" altLang="en-US" dirty="0" smtClean="0">
                <a:solidFill>
                  <a:srgbClr val="FF0000"/>
                </a:solidFill>
                <a:latin typeface="Arial" pitchFamily="34" charset="0"/>
              </a:rPr>
              <a:t>介绍参考文档，如学员想深入学习需要参考哪些文档；</a:t>
            </a:r>
          </a:p>
          <a:p>
            <a:pPr eaLnBrk="1" hangingPunct="1"/>
            <a:endParaRPr lang="en-US" altLang="zh-CN" dirty="0"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889D7073-B8B9-4705-8BE7-09589BCA9A4C}" type="slidenum">
              <a:rPr lang="en-US" altLang="zh-CN">
                <a:solidFill>
                  <a:srgbClr val="000000"/>
                </a:solidFill>
              </a:rPr>
              <a:pPr algn="r"/>
              <a:t>14</a:t>
            </a:fld>
            <a:endParaRPr lang="en-US" altLang="zh-CN">
              <a:solidFill>
                <a:srgbClr val="000000"/>
              </a:solidFill>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ln/>
        </p:spPr>
      </p:sp>
      <p:sp>
        <p:nvSpPr>
          <p:cNvPr id="33795" name="备注占位符 2"/>
          <p:cNvSpPr>
            <a:spLocks noGrp="1"/>
          </p:cNvSpPr>
          <p:nvPr>
            <p:ph type="body" idx="1"/>
          </p:nvPr>
        </p:nvSpPr>
        <p:spPr>
          <a:noFill/>
          <a:ln/>
        </p:spPr>
        <p:txBody>
          <a:bodyPr/>
          <a:lstStyle/>
          <a:p>
            <a:endParaRPr lang="zh-CN" altLang="en-US" smtClean="0"/>
          </a:p>
        </p:txBody>
      </p:sp>
      <p:sp>
        <p:nvSpPr>
          <p:cNvPr id="33796" name="灯片编号占位符 3"/>
          <p:cNvSpPr>
            <a:spLocks noGrp="1"/>
          </p:cNvSpPr>
          <p:nvPr>
            <p:ph type="sldNum" sz="quarter" idx="5"/>
          </p:nvPr>
        </p:nvSpPr>
        <p:spPr>
          <a:noFill/>
        </p:spPr>
        <p:txBody>
          <a:bodyPr/>
          <a:lstStyle/>
          <a:p>
            <a:fld id="{D13260D1-B36C-4661-B82E-42809CD1075B}" type="slidenum">
              <a:rPr lang="zh-CN" altLang="en-US" smtClean="0"/>
              <a:pPr/>
              <a:t>15</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a:ln/>
        </p:spPr>
      </p:sp>
      <p:sp>
        <p:nvSpPr>
          <p:cNvPr id="34819" name="备注占位符 2"/>
          <p:cNvSpPr>
            <a:spLocks noGrp="1"/>
          </p:cNvSpPr>
          <p:nvPr>
            <p:ph type="body" idx="1"/>
          </p:nvPr>
        </p:nvSpPr>
        <p:spPr>
          <a:noFill/>
          <a:ln/>
        </p:spPr>
        <p:txBody>
          <a:bodyPr/>
          <a:lstStyle/>
          <a:p>
            <a:endParaRPr lang="zh-CN" altLang="en-US" smtClean="0"/>
          </a:p>
        </p:txBody>
      </p:sp>
      <p:sp>
        <p:nvSpPr>
          <p:cNvPr id="34820" name="灯片编号占位符 3"/>
          <p:cNvSpPr>
            <a:spLocks noGrp="1"/>
          </p:cNvSpPr>
          <p:nvPr>
            <p:ph type="sldNum" sz="quarter" idx="5"/>
          </p:nvPr>
        </p:nvSpPr>
        <p:spPr>
          <a:noFill/>
        </p:spPr>
        <p:txBody>
          <a:bodyPr/>
          <a:lstStyle/>
          <a:p>
            <a:fld id="{E5473A71-6E39-4F8A-9491-F760C64826B3}" type="slidenum">
              <a:rPr lang="zh-CN" altLang="en-US" smtClean="0"/>
              <a:pPr/>
              <a:t>20</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7DBABB9C-FB27-4386-AFE7-A999CD19EFDA}" type="slidenum">
              <a:rPr lang="en-US" altLang="zh-CN">
                <a:solidFill>
                  <a:srgbClr val="000000"/>
                </a:solidFill>
              </a:rPr>
              <a:pPr algn="r"/>
              <a:t>24</a:t>
            </a:fld>
            <a:endParaRPr lang="en-US" altLang="zh-CN">
              <a:solidFill>
                <a:srgbClr val="000000"/>
              </a:solidFill>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a:ln/>
        </p:spPr>
      </p:sp>
      <p:sp>
        <p:nvSpPr>
          <p:cNvPr id="67587" name="备注占位符 2"/>
          <p:cNvSpPr>
            <a:spLocks noGrp="1"/>
          </p:cNvSpPr>
          <p:nvPr>
            <p:ph type="body" idx="1"/>
          </p:nvPr>
        </p:nvSpPr>
        <p:spPr>
          <a:noFill/>
          <a:ln/>
        </p:spPr>
        <p:txBody>
          <a:bodyPr/>
          <a:lstStyle/>
          <a:p>
            <a:pPr eaLnBrk="1" hangingPunct="1"/>
            <a:endParaRPr lang="zh-CN" altLang="en-US" smtClean="0">
              <a:latin typeface="Arial" pitchFamily="34" charset="0"/>
            </a:endParaRPr>
          </a:p>
        </p:txBody>
      </p:sp>
      <p:sp>
        <p:nvSpPr>
          <p:cNvPr id="67588" name="灯片编号占位符 3"/>
          <p:cNvSpPr>
            <a:spLocks noGrp="1"/>
          </p:cNvSpPr>
          <p:nvPr>
            <p:ph type="sldNum" sz="quarter" idx="5"/>
          </p:nvPr>
        </p:nvSpPr>
        <p:spPr>
          <a:noFill/>
        </p:spPr>
        <p:txBody>
          <a:bodyPr/>
          <a:lstStyle/>
          <a:p>
            <a:fld id="{76C2969C-1FB9-4197-885E-EB2ED1F2C4BE}" type="slidenum">
              <a:rPr lang="zh-CN" altLang="en-US" smtClean="0">
                <a:latin typeface="Arial" pitchFamily="34" charset="0"/>
              </a:rPr>
              <a:pPr/>
              <a:t>25</a:t>
            </a:fld>
            <a:endParaRPr lang="en-US" altLang="zh-CN"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B84FE54-C7D2-4F8A-BAF4-FC626AAF366C}" type="slidenum">
              <a:rPr lang="en-US" altLang="zh-CN">
                <a:solidFill>
                  <a:srgbClr val="000000"/>
                </a:solidFill>
              </a:rPr>
              <a:pPr algn="r"/>
              <a:t>26</a:t>
            </a:fld>
            <a:endParaRPr lang="en-US" altLang="zh-CN">
              <a:solidFill>
                <a:srgbClr val="000000"/>
              </a:solidFill>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a:ln/>
        </p:spPr>
      </p:sp>
      <p:sp>
        <p:nvSpPr>
          <p:cNvPr id="69635" name="备注占位符 2"/>
          <p:cNvSpPr>
            <a:spLocks noGrp="1"/>
          </p:cNvSpPr>
          <p:nvPr>
            <p:ph type="body" idx="1"/>
          </p:nvPr>
        </p:nvSpPr>
        <p:spPr>
          <a:noFill/>
          <a:ln/>
        </p:spPr>
        <p:txBody>
          <a:bodyPr/>
          <a:lstStyle/>
          <a:p>
            <a:pPr eaLnBrk="1" hangingPunct="1"/>
            <a:endParaRPr lang="zh-CN" altLang="en-US" smtClean="0">
              <a:latin typeface="Arial" pitchFamily="34" charset="0"/>
            </a:endParaRPr>
          </a:p>
        </p:txBody>
      </p:sp>
      <p:sp>
        <p:nvSpPr>
          <p:cNvPr id="69636" name="灯片编号占位符 3"/>
          <p:cNvSpPr>
            <a:spLocks noGrp="1"/>
          </p:cNvSpPr>
          <p:nvPr>
            <p:ph type="sldNum" sz="quarter" idx="5"/>
          </p:nvPr>
        </p:nvSpPr>
        <p:spPr>
          <a:noFill/>
        </p:spPr>
        <p:txBody>
          <a:bodyPr/>
          <a:lstStyle/>
          <a:p>
            <a:fld id="{E3C09F24-372B-45CC-A344-EC49ACC6E096}" type="slidenum">
              <a:rPr lang="zh-CN" altLang="en-US" smtClean="0">
                <a:latin typeface="Arial" pitchFamily="34" charset="0"/>
              </a:rPr>
              <a:pPr/>
              <a:t>27</a:t>
            </a:fld>
            <a:endParaRPr lang="en-US" altLang="zh-CN"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a:ln/>
        </p:spPr>
      </p:sp>
      <p:sp>
        <p:nvSpPr>
          <p:cNvPr id="70659" name="备注占位符 2"/>
          <p:cNvSpPr>
            <a:spLocks noGrp="1"/>
          </p:cNvSpPr>
          <p:nvPr>
            <p:ph type="body" idx="1"/>
          </p:nvPr>
        </p:nvSpPr>
        <p:spPr>
          <a:noFill/>
          <a:ln/>
        </p:spPr>
        <p:txBody>
          <a:bodyPr/>
          <a:lstStyle/>
          <a:p>
            <a:pPr eaLnBrk="1" hangingPunct="1"/>
            <a:endParaRPr lang="zh-CN" altLang="en-US" smtClean="0">
              <a:latin typeface="Arial" pitchFamily="34" charset="0"/>
            </a:endParaRPr>
          </a:p>
        </p:txBody>
      </p:sp>
      <p:sp>
        <p:nvSpPr>
          <p:cNvPr id="70660" name="灯片编号占位符 3"/>
          <p:cNvSpPr>
            <a:spLocks noGrp="1"/>
          </p:cNvSpPr>
          <p:nvPr>
            <p:ph type="sldNum" sz="quarter" idx="5"/>
          </p:nvPr>
        </p:nvSpPr>
        <p:spPr>
          <a:noFill/>
        </p:spPr>
        <p:txBody>
          <a:bodyPr/>
          <a:lstStyle/>
          <a:p>
            <a:fld id="{B5093392-58EF-41B4-984A-AD998723F887}" type="slidenum">
              <a:rPr lang="zh-CN" altLang="en-US" smtClean="0">
                <a:latin typeface="Arial" pitchFamily="34" charset="0"/>
              </a:rPr>
              <a:pPr/>
              <a:t>28</a:t>
            </a:fld>
            <a:endParaRPr lang="en-US" altLang="zh-CN"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ln/>
        </p:spPr>
      </p:sp>
      <p:sp>
        <p:nvSpPr>
          <p:cNvPr id="46083" name="备注占位符 2"/>
          <p:cNvSpPr>
            <a:spLocks noGrp="1"/>
          </p:cNvSpPr>
          <p:nvPr>
            <p:ph type="body" idx="1"/>
          </p:nvPr>
        </p:nvSpPr>
        <p:spPr>
          <a:noFill/>
          <a:ln/>
        </p:spPr>
        <p:txBody>
          <a:bodyPr/>
          <a:lstStyle/>
          <a:p>
            <a:pPr eaLnBrk="1" hangingPunct="1"/>
            <a:endParaRPr lang="zh-CN" altLang="en-US" smtClean="0">
              <a:latin typeface="Arial" pitchFamily="34" charset="0"/>
            </a:endParaRPr>
          </a:p>
        </p:txBody>
      </p:sp>
      <p:sp>
        <p:nvSpPr>
          <p:cNvPr id="46084" name="灯片编号占位符 3"/>
          <p:cNvSpPr>
            <a:spLocks noGrp="1"/>
          </p:cNvSpPr>
          <p:nvPr>
            <p:ph type="sldNum" sz="quarter" idx="5"/>
          </p:nvPr>
        </p:nvSpPr>
        <p:spPr>
          <a:noFill/>
        </p:spPr>
        <p:txBody>
          <a:bodyPr/>
          <a:lstStyle/>
          <a:p>
            <a:fld id="{7994F911-4E02-4D1D-9F93-8AF87E8090B9}" type="slidenum">
              <a:rPr lang="zh-CN" altLang="en-US" smtClean="0">
                <a:latin typeface="Arial" pitchFamily="34" charset="0"/>
              </a:rPr>
              <a:pPr/>
              <a:t>2</a:t>
            </a:fld>
            <a:endParaRPr lang="en-US" altLang="zh-CN"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27D16852-F4F4-47DE-8BB6-1A8676365571}" type="slidenum">
              <a:rPr lang="en-US" altLang="zh-CN">
                <a:solidFill>
                  <a:srgbClr val="000000"/>
                </a:solidFill>
              </a:rPr>
              <a:pPr algn="r"/>
              <a:t>3</a:t>
            </a:fld>
            <a:endParaRPr lang="en-US" altLang="zh-CN">
              <a:solidFill>
                <a:srgbClr val="000000"/>
              </a:solidFill>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p:spPr>
      </p:sp>
      <p:sp>
        <p:nvSpPr>
          <p:cNvPr id="49155" name="备注占位符 2"/>
          <p:cNvSpPr>
            <a:spLocks noGrp="1"/>
          </p:cNvSpPr>
          <p:nvPr>
            <p:ph type="body" idx="1"/>
          </p:nvPr>
        </p:nvSpPr>
        <p:spPr>
          <a:noFill/>
          <a:ln/>
        </p:spPr>
        <p:txBody>
          <a:bodyPr/>
          <a:lstStyle/>
          <a:p>
            <a:pPr eaLnBrk="1" hangingPunct="1"/>
            <a:endParaRPr lang="zh-CN" altLang="en-US" smtClean="0">
              <a:latin typeface="Arial" pitchFamily="34" charset="0"/>
            </a:endParaRPr>
          </a:p>
        </p:txBody>
      </p:sp>
      <p:sp>
        <p:nvSpPr>
          <p:cNvPr id="49156" name="灯片编号占位符 3"/>
          <p:cNvSpPr>
            <a:spLocks noGrp="1"/>
          </p:cNvSpPr>
          <p:nvPr>
            <p:ph type="sldNum" sz="quarter" idx="5"/>
          </p:nvPr>
        </p:nvSpPr>
        <p:spPr>
          <a:noFill/>
        </p:spPr>
        <p:txBody>
          <a:bodyPr/>
          <a:lstStyle/>
          <a:p>
            <a:fld id="{3FDF39E2-3EB3-4F8A-B032-0B58F4CCC284}" type="slidenum">
              <a:rPr lang="zh-CN" altLang="en-US" smtClean="0">
                <a:latin typeface="Arial" pitchFamily="34" charset="0"/>
              </a:rPr>
              <a:pPr/>
              <a:t>4</a:t>
            </a:fld>
            <a:endParaRPr lang="en-US" altLang="zh-CN"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p:spPr>
      </p:sp>
      <p:sp>
        <p:nvSpPr>
          <p:cNvPr id="49155" name="备注占位符 2"/>
          <p:cNvSpPr>
            <a:spLocks noGrp="1"/>
          </p:cNvSpPr>
          <p:nvPr>
            <p:ph type="body" idx="1"/>
          </p:nvPr>
        </p:nvSpPr>
        <p:spPr>
          <a:noFill/>
          <a:ln/>
        </p:spPr>
        <p:txBody>
          <a:bodyPr/>
          <a:lstStyle/>
          <a:p>
            <a:pPr eaLnBrk="1" hangingPunct="1"/>
            <a:endParaRPr lang="zh-CN" altLang="en-US" smtClean="0">
              <a:latin typeface="Arial" pitchFamily="34" charset="0"/>
            </a:endParaRPr>
          </a:p>
        </p:txBody>
      </p:sp>
      <p:sp>
        <p:nvSpPr>
          <p:cNvPr id="49156" name="灯片编号占位符 3"/>
          <p:cNvSpPr>
            <a:spLocks noGrp="1"/>
          </p:cNvSpPr>
          <p:nvPr>
            <p:ph type="sldNum" sz="quarter" idx="5"/>
          </p:nvPr>
        </p:nvSpPr>
        <p:spPr>
          <a:noFill/>
        </p:spPr>
        <p:txBody>
          <a:bodyPr/>
          <a:lstStyle/>
          <a:p>
            <a:fld id="{3FDF39E2-3EB3-4F8A-B032-0B58F4CCC284}" type="slidenum">
              <a:rPr lang="zh-CN" altLang="en-US" smtClean="0">
                <a:latin typeface="Arial" pitchFamily="34" charset="0"/>
              </a:rPr>
              <a:pPr/>
              <a:t>5</a:t>
            </a:fld>
            <a:endParaRPr lang="en-US" altLang="zh-CN"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p:spPr>
      </p:sp>
      <p:sp>
        <p:nvSpPr>
          <p:cNvPr id="49155" name="备注占位符 2"/>
          <p:cNvSpPr>
            <a:spLocks noGrp="1"/>
          </p:cNvSpPr>
          <p:nvPr>
            <p:ph type="body" idx="1"/>
          </p:nvPr>
        </p:nvSpPr>
        <p:spPr>
          <a:noFill/>
          <a:ln/>
        </p:spPr>
        <p:txBody>
          <a:bodyPr/>
          <a:lstStyle/>
          <a:p>
            <a:pPr eaLnBrk="1" hangingPunct="1"/>
            <a:endParaRPr lang="zh-CN" altLang="en-US" smtClean="0">
              <a:latin typeface="Arial" pitchFamily="34" charset="0"/>
            </a:endParaRPr>
          </a:p>
        </p:txBody>
      </p:sp>
      <p:sp>
        <p:nvSpPr>
          <p:cNvPr id="49156" name="灯片编号占位符 3"/>
          <p:cNvSpPr>
            <a:spLocks noGrp="1"/>
          </p:cNvSpPr>
          <p:nvPr>
            <p:ph type="sldNum" sz="quarter" idx="5"/>
          </p:nvPr>
        </p:nvSpPr>
        <p:spPr>
          <a:noFill/>
        </p:spPr>
        <p:txBody>
          <a:bodyPr/>
          <a:lstStyle/>
          <a:p>
            <a:fld id="{3FDF39E2-3EB3-4F8A-B032-0B58F4CCC284}" type="slidenum">
              <a:rPr lang="zh-CN" altLang="en-US" smtClean="0">
                <a:latin typeface="Arial" pitchFamily="34" charset="0"/>
              </a:rPr>
              <a:pPr/>
              <a:t>6</a:t>
            </a:fld>
            <a:endParaRPr lang="en-US" altLang="zh-CN"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08735DFA-A7A2-46F0-9831-5FB4A63114D0}" type="slidenum">
              <a:rPr lang="en-US" altLang="zh-CN"/>
              <a:pPr algn="r"/>
              <a:t>7</a:t>
            </a:fld>
            <a:endParaRPr lang="en-US" altLang="zh-CN"/>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zh-CN" altLang="zh-CN"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p:spPr>
      </p:sp>
      <p:sp>
        <p:nvSpPr>
          <p:cNvPr id="51203" name="备注占位符 2"/>
          <p:cNvSpPr>
            <a:spLocks noGrp="1"/>
          </p:cNvSpPr>
          <p:nvPr>
            <p:ph type="body" idx="1"/>
          </p:nvPr>
        </p:nvSpPr>
        <p:spPr>
          <a:noFill/>
          <a:ln/>
        </p:spPr>
        <p:txBody>
          <a:bodyPr/>
          <a:lstStyle/>
          <a:p>
            <a:pPr eaLnBrk="1" hangingPunct="1"/>
            <a:endParaRPr lang="zh-CN" altLang="en-US" smtClean="0">
              <a:latin typeface="Arial" pitchFamily="34" charset="0"/>
            </a:endParaRPr>
          </a:p>
        </p:txBody>
      </p:sp>
      <p:sp>
        <p:nvSpPr>
          <p:cNvPr id="51204" name="灯片编号占位符 3"/>
          <p:cNvSpPr>
            <a:spLocks noGrp="1"/>
          </p:cNvSpPr>
          <p:nvPr>
            <p:ph type="sldNum" sz="quarter" idx="5"/>
          </p:nvPr>
        </p:nvSpPr>
        <p:spPr>
          <a:noFill/>
        </p:spPr>
        <p:txBody>
          <a:bodyPr/>
          <a:lstStyle/>
          <a:p>
            <a:fld id="{711CFA79-17C9-42F7-9CAF-D14D0AAD2676}" type="slidenum">
              <a:rPr lang="zh-CN" altLang="en-US" smtClean="0">
                <a:latin typeface="Arial" pitchFamily="34" charset="0"/>
              </a:rPr>
              <a:pPr/>
              <a:t>8</a:t>
            </a:fld>
            <a:endParaRPr lang="en-US" altLang="zh-CN"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p:spPr>
      </p:sp>
      <p:sp>
        <p:nvSpPr>
          <p:cNvPr id="51203" name="备注占位符 2"/>
          <p:cNvSpPr>
            <a:spLocks noGrp="1"/>
          </p:cNvSpPr>
          <p:nvPr>
            <p:ph type="body" idx="1"/>
          </p:nvPr>
        </p:nvSpPr>
        <p:spPr>
          <a:noFill/>
          <a:ln/>
        </p:spPr>
        <p:txBody>
          <a:bodyPr/>
          <a:lstStyle/>
          <a:p>
            <a:pPr eaLnBrk="1" hangingPunct="1"/>
            <a:endParaRPr lang="zh-CN" altLang="en-US" smtClean="0">
              <a:latin typeface="Arial" pitchFamily="34" charset="0"/>
            </a:endParaRPr>
          </a:p>
        </p:txBody>
      </p:sp>
      <p:sp>
        <p:nvSpPr>
          <p:cNvPr id="51204" name="灯片编号占位符 3"/>
          <p:cNvSpPr>
            <a:spLocks noGrp="1"/>
          </p:cNvSpPr>
          <p:nvPr>
            <p:ph type="sldNum" sz="quarter" idx="5"/>
          </p:nvPr>
        </p:nvSpPr>
        <p:spPr>
          <a:noFill/>
        </p:spPr>
        <p:txBody>
          <a:bodyPr/>
          <a:lstStyle/>
          <a:p>
            <a:fld id="{711CFA79-17C9-42F7-9CAF-D14D0AAD2676}" type="slidenum">
              <a:rPr lang="zh-CN" altLang="en-US" smtClean="0">
                <a:latin typeface="Arial" pitchFamily="34" charset="0"/>
              </a:rPr>
              <a:pPr/>
              <a:t>12</a:t>
            </a:fld>
            <a:endParaRPr lang="en-US" altLang="zh-CN"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a:picLocks noChangeAspect="1" noChangeArrowheads="1"/>
          </p:cNvPicPr>
          <p:nvPr/>
        </p:nvPicPr>
        <p:blipFill>
          <a:blip r:embed="rId2" cstate="print"/>
          <a:srcRect/>
          <a:stretch>
            <a:fillRect/>
          </a:stretch>
        </p:blipFill>
        <p:spPr bwMode="auto">
          <a:xfrm>
            <a:off x="7508875" y="5578475"/>
            <a:ext cx="820738" cy="822325"/>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9144000" cy="3810000"/>
          </a:xfrm>
          <a:prstGeom prst="rect">
            <a:avLst/>
          </a:prstGeom>
          <a:noFill/>
          <a:ln w="9525">
            <a:noFill/>
            <a:miter lim="800000"/>
            <a:headEnd/>
            <a:tailEnd/>
          </a:ln>
        </p:spPr>
      </p:pic>
      <p:sp>
        <p:nvSpPr>
          <p:cNvPr id="6" name="Text Box 11"/>
          <p:cNvSpPr txBox="1">
            <a:spLocks noChangeArrowheads="1"/>
          </p:cNvSpPr>
          <p:nvPr/>
        </p:nvSpPr>
        <p:spPr bwMode="auto">
          <a:xfrm>
            <a:off x="652463" y="6194425"/>
            <a:ext cx="2749550" cy="261938"/>
          </a:xfrm>
          <a:prstGeom prst="rect">
            <a:avLst/>
          </a:prstGeom>
          <a:noFill/>
          <a:ln w="9525">
            <a:noFill/>
            <a:miter lim="800000"/>
            <a:headEnd/>
            <a:tailEnd/>
          </a:ln>
        </p:spPr>
        <p:txBody>
          <a:bodyPr wrap="none" lIns="78331" tIns="39166" rIns="78331" bIns="39166">
            <a:spAutoFit/>
          </a:bodyPr>
          <a:lstStyle/>
          <a:p>
            <a:pPr defTabSz="784225" eaLnBrk="0" hangingPunct="0">
              <a:defRPr/>
            </a:pPr>
            <a:r>
              <a:rPr lang="en-US" altLang="zh-CN">
                <a:solidFill>
                  <a:schemeClr val="bg2"/>
                </a:solidFill>
                <a:latin typeface="Arial" charset="0"/>
                <a:ea typeface="MS PGothic" pitchFamily="34" charset="-128"/>
              </a:rPr>
              <a:t>HUAWEI TECHNOLOGIES CO., LTD.</a:t>
            </a:r>
            <a:endParaRPr lang="en-US" altLang="zh-CN" sz="2100">
              <a:solidFill>
                <a:schemeClr val="bg2"/>
              </a:solidFill>
              <a:latin typeface="Arial" charset="0"/>
              <a:ea typeface="MS PGothic" pitchFamily="34" charset="-128"/>
            </a:endParaRPr>
          </a:p>
        </p:txBody>
      </p:sp>
      <p:sp>
        <p:nvSpPr>
          <p:cNvPr id="7" name="Rectangle 12"/>
          <p:cNvSpPr>
            <a:spLocks noChangeArrowheads="1"/>
          </p:cNvSpPr>
          <p:nvPr/>
        </p:nvSpPr>
        <p:spPr bwMode="auto">
          <a:xfrm>
            <a:off x="3984625" y="6191250"/>
            <a:ext cx="1546225" cy="261938"/>
          </a:xfrm>
          <a:prstGeom prst="rect">
            <a:avLst/>
          </a:prstGeom>
          <a:noFill/>
          <a:ln w="9525" algn="ctr">
            <a:noFill/>
            <a:miter lim="800000"/>
            <a:headEnd/>
            <a:tailEnd/>
          </a:ln>
          <a:effectLst/>
        </p:spPr>
        <p:txBody>
          <a:bodyPr wrap="none" lIns="78298" tIns="39148" rIns="78298" bIns="39148">
            <a:spAutoFit/>
          </a:bodyPr>
          <a:lstStyle/>
          <a:p>
            <a:pPr defTabSz="784225" eaLnBrk="0" hangingPunct="0">
              <a:defRPr/>
            </a:pPr>
            <a:r>
              <a:rPr lang="en-US" altLang="zh-CN">
                <a:solidFill>
                  <a:schemeClr val="bg2"/>
                </a:solidFill>
                <a:latin typeface="Arial" charset="0"/>
                <a:ea typeface="MS PGothic" pitchFamily="34" charset="-128"/>
              </a:rPr>
              <a:t>Huawei Confidential </a:t>
            </a:r>
          </a:p>
        </p:txBody>
      </p:sp>
      <p:sp>
        <p:nvSpPr>
          <p:cNvPr id="8" name="Rectangle 13"/>
          <p:cNvSpPr>
            <a:spLocks noChangeArrowheads="1"/>
          </p:cNvSpPr>
          <p:nvPr/>
        </p:nvSpPr>
        <p:spPr bwMode="auto">
          <a:xfrm>
            <a:off x="6794500" y="247650"/>
            <a:ext cx="1465263" cy="292100"/>
          </a:xfrm>
          <a:prstGeom prst="rect">
            <a:avLst/>
          </a:prstGeom>
          <a:noFill/>
          <a:ln w="9525" algn="ctr">
            <a:noFill/>
            <a:miter lim="800000"/>
            <a:headEnd/>
            <a:tailEnd/>
          </a:ln>
          <a:effectLst/>
        </p:spPr>
        <p:txBody>
          <a:bodyPr wrap="none" lIns="78298" tIns="39148" rIns="78298" bIns="39148">
            <a:spAutoFit/>
          </a:bodyPr>
          <a:lstStyle/>
          <a:p>
            <a:pPr defTabSz="784225" eaLnBrk="0" hangingPunct="0">
              <a:defRPr/>
            </a:pPr>
            <a:r>
              <a:rPr lang="en-US" altLang="zh-CN" sz="1400" b="1">
                <a:solidFill>
                  <a:srgbClr val="666666"/>
                </a:solidFill>
                <a:latin typeface="Arial" charset="0"/>
                <a:ea typeface="MS PGothic" pitchFamily="34" charset="-128"/>
              </a:rPr>
              <a:t>Security Level: </a:t>
            </a:r>
          </a:p>
        </p:txBody>
      </p:sp>
      <p:sp>
        <p:nvSpPr>
          <p:cNvPr id="9" name="Text Box 14"/>
          <p:cNvSpPr txBox="1">
            <a:spLocks noChangeArrowheads="1"/>
          </p:cNvSpPr>
          <p:nvPr/>
        </p:nvSpPr>
        <p:spPr bwMode="auto">
          <a:xfrm>
            <a:off x="-2770188" y="1330325"/>
            <a:ext cx="2776538" cy="3330575"/>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chemeClr val="bg1"/>
                </a:solidFill>
                <a:latin typeface="FrutigerNext LT Regular" pitchFamily="34" charset="0"/>
                <a:ea typeface="MS PGothic" pitchFamily="34" charset="-128"/>
              </a:rPr>
              <a:t>Slide title</a:t>
            </a:r>
            <a:r>
              <a:rPr lang="en-US" altLang="zh-CN" sz="1100">
                <a:solidFill>
                  <a:schemeClr val="bg1"/>
                </a:solidFill>
                <a:latin typeface="FrutigerNext LT Regular" pitchFamily="34" charset="0"/>
                <a:ea typeface="MS PGothic" pitchFamily="34" charset="-128"/>
              </a:rPr>
              <a:t> </a:t>
            </a:r>
            <a:r>
              <a:rPr lang="en-US" altLang="zh-CN" sz="1100">
                <a:solidFill>
                  <a:schemeClr val="bg1"/>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chemeClr val="bg1"/>
                </a:solidFill>
                <a:latin typeface="FrutigerNext LT Regular" pitchFamily="34" charset="0"/>
                <a:ea typeface="MS PGothic" pitchFamily="34" charset="-128"/>
              </a:rPr>
              <a:t>Slide subtitle </a:t>
            </a:r>
            <a:r>
              <a:rPr lang="en-US" altLang="zh-CN" sz="1100">
                <a:solidFill>
                  <a:schemeClr val="bg1"/>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chemeClr val="bg1"/>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chemeClr val="bg1"/>
                </a:solidFill>
                <a:latin typeface="FrutigerNext LT Regular" pitchFamily="34" charset="0"/>
                <a:ea typeface="MS PGothic" pitchFamily="34" charset="-128"/>
              </a:rPr>
              <a:t> </a:t>
            </a:r>
            <a:r>
              <a:rPr lang="en-US" altLang="zh-CN" sz="1100">
                <a:solidFill>
                  <a:schemeClr val="bg1"/>
                </a:solidFill>
                <a:latin typeface="FrutigerNext LT Regular" pitchFamily="34" charset="0"/>
                <a:ea typeface="MS PGothic" pitchFamily="34" charset="-128"/>
              </a:rPr>
              <a:t>Corporate Font </a:t>
            </a:r>
            <a:r>
              <a:rPr lang="en-US" altLang="zh-CN" sz="1100">
                <a:solidFill>
                  <a:schemeClr val="bg1"/>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chemeClr val="bg1"/>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chemeClr val="bg1"/>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chemeClr val="bg1"/>
                </a:solidFill>
                <a:latin typeface="FrutigerNext LT Regular" pitchFamily="34" charset="0"/>
                <a:ea typeface="MS PGothic" pitchFamily="34" charset="-128"/>
              </a:rPr>
              <a:t>partners </a:t>
            </a:r>
            <a:r>
              <a:rPr lang="en-US" altLang="zh-CN" sz="1100">
                <a:solidFill>
                  <a:schemeClr val="bg1"/>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chemeClr val="bg1"/>
                </a:solidFill>
                <a:latin typeface="FrutigerNext LT Regular" pitchFamily="34" charset="0"/>
                <a:ea typeface="华文细黑" pitchFamily="2" charset="-122"/>
              </a:rPr>
              <a:t>Arial</a:t>
            </a:r>
            <a:endParaRPr lang="zh-CN" altLang="en-US" sz="1100">
              <a:solidFill>
                <a:schemeClr val="bg1"/>
              </a:solidFill>
              <a:latin typeface="FrutigerNext LT Regular" pitchFamily="34" charset="0"/>
              <a:ea typeface="华文细黑" pitchFamily="2" charset="-122"/>
            </a:endParaRPr>
          </a:p>
          <a:p>
            <a:pPr algn="r" defTabSz="784225" eaLnBrk="0" hangingPunct="0">
              <a:lnSpc>
                <a:spcPct val="125000"/>
              </a:lnSpc>
              <a:defRPr/>
            </a:pPr>
            <a:endParaRPr lang="zh-CN" altLang="en-US" sz="1100">
              <a:solidFill>
                <a:schemeClr val="bg1"/>
              </a:solidFill>
              <a:latin typeface="FrutigerNext LT Regular" pitchFamily="34" charset="0"/>
              <a:ea typeface="华文细黑" pitchFamily="2" charset="-122"/>
            </a:endParaRPr>
          </a:p>
          <a:p>
            <a:pPr algn="r" defTabSz="784225" eaLnBrk="0" hangingPunct="0">
              <a:lnSpc>
                <a:spcPct val="125000"/>
              </a:lnSpc>
              <a:defRPr/>
            </a:pPr>
            <a:endParaRPr lang="zh-CN" altLang="en-US" sz="1100">
              <a:solidFill>
                <a:schemeClr val="bg1"/>
              </a:solidFill>
              <a:latin typeface="FrutigerNext LT Regular" pitchFamily="34" charset="0"/>
              <a:ea typeface="华文细黑" pitchFamily="2" charset="-122"/>
            </a:endParaRPr>
          </a:p>
          <a:p>
            <a:pPr algn="r" defTabSz="784225" eaLnBrk="0" hangingPunct="0">
              <a:lnSpc>
                <a:spcPct val="125000"/>
              </a:lnSpc>
              <a:defRPr/>
            </a:pPr>
            <a:endParaRPr lang="zh-CN" altLang="en-US" sz="1100">
              <a:solidFill>
                <a:schemeClr val="bg1"/>
              </a:solidFill>
              <a:latin typeface="FrutigerNext LT Regular" pitchFamily="34" charset="0"/>
              <a:ea typeface="华文细黑" pitchFamily="2" charset="-122"/>
            </a:endParaRPr>
          </a:p>
          <a:p>
            <a:pPr algn="r" defTabSz="784225" eaLnBrk="0" hangingPunct="0">
              <a:lnSpc>
                <a:spcPct val="125000"/>
              </a:lnSpc>
              <a:defRPr/>
            </a:pPr>
            <a:endParaRPr lang="zh-CN" altLang="en-US" sz="1100">
              <a:solidFill>
                <a:schemeClr val="bg1"/>
              </a:solidFill>
              <a:latin typeface="FrutigerNext LT Regular" pitchFamily="34" charset="0"/>
              <a:ea typeface="华文细黑" pitchFamily="2" charset="-122"/>
            </a:endParaRPr>
          </a:p>
          <a:p>
            <a:pPr algn="r" defTabSz="784225" eaLnBrk="0" hangingPunct="0">
              <a:lnSpc>
                <a:spcPct val="125000"/>
              </a:lnSpc>
              <a:defRPr/>
            </a:pPr>
            <a:endParaRPr lang="zh-CN" altLang="en-US" sz="1100">
              <a:solidFill>
                <a:schemeClr val="bg1"/>
              </a:solidFill>
              <a:latin typeface="FrutigerNext LT Regular" pitchFamily="34" charset="0"/>
              <a:ea typeface="华文细黑" pitchFamily="2" charset="-122"/>
            </a:endParaRPr>
          </a:p>
          <a:p>
            <a:pPr algn="r" defTabSz="784225" eaLnBrk="0" hangingPunct="0">
              <a:lnSpc>
                <a:spcPct val="125000"/>
              </a:lnSpc>
              <a:defRPr/>
            </a:pPr>
            <a:endParaRPr lang="zh-CN" altLang="en-US" sz="1100">
              <a:solidFill>
                <a:schemeClr val="bg1"/>
              </a:solidFill>
              <a:latin typeface="FrutigerNext LT Regular" pitchFamily="34" charset="0"/>
              <a:ea typeface="华文细黑" pitchFamily="2" charset="-122"/>
            </a:endParaRPr>
          </a:p>
          <a:p>
            <a:pPr algn="r" defTabSz="784225" eaLnBrk="0" hangingPunct="0">
              <a:lnSpc>
                <a:spcPct val="125000"/>
              </a:lnSpc>
              <a:spcBef>
                <a:spcPct val="50000"/>
              </a:spcBef>
              <a:defRPr/>
            </a:pPr>
            <a:endParaRPr lang="en-US" altLang="zh-CN" sz="1100">
              <a:solidFill>
                <a:schemeClr val="bg1"/>
              </a:solidFill>
              <a:latin typeface="FrutigerNext LT Regular" pitchFamily="34" charset="0"/>
              <a:ea typeface="华文细黑" pitchFamily="2" charset="-122"/>
            </a:endParaRPr>
          </a:p>
        </p:txBody>
      </p:sp>
      <p:sp>
        <p:nvSpPr>
          <p:cNvPr id="10" name="Text Box 15"/>
          <p:cNvSpPr txBox="1">
            <a:spLocks noChangeArrowheads="1"/>
          </p:cNvSpPr>
          <p:nvPr/>
        </p:nvSpPr>
        <p:spPr bwMode="auto">
          <a:xfrm>
            <a:off x="7224713" y="4092575"/>
            <a:ext cx="1336675" cy="261938"/>
          </a:xfrm>
          <a:prstGeom prst="rect">
            <a:avLst/>
          </a:prstGeom>
          <a:noFill/>
          <a:ln w="9525">
            <a:noFill/>
            <a:miter lim="800000"/>
            <a:headEnd/>
            <a:tailEnd/>
          </a:ln>
        </p:spPr>
        <p:txBody>
          <a:bodyPr wrap="none" lIns="78331" tIns="39166" rIns="78331" bIns="39166">
            <a:spAutoFit/>
          </a:bodyPr>
          <a:lstStyle/>
          <a:p>
            <a:pPr defTabSz="784225" eaLnBrk="0" hangingPunct="0">
              <a:defRPr/>
            </a:pPr>
            <a:r>
              <a:rPr lang="en-US" altLang="zh-CN">
                <a:solidFill>
                  <a:schemeClr val="bg1"/>
                </a:solidFill>
                <a:latin typeface="Arial" charset="0"/>
                <a:ea typeface="MS PGothic" pitchFamily="34" charset="-128"/>
              </a:rPr>
              <a:t>www.huawei.com</a:t>
            </a:r>
          </a:p>
        </p:txBody>
      </p:sp>
      <p:sp>
        <p:nvSpPr>
          <p:cNvPr id="4098" name="Rectangle 2"/>
          <p:cNvSpPr>
            <a:spLocks noGrp="1" noChangeArrowheads="1"/>
          </p:cNvSpPr>
          <p:nvPr>
            <p:ph type="ctrTitle"/>
          </p:nvPr>
        </p:nvSpPr>
        <p:spPr>
          <a:xfrm>
            <a:off x="609600" y="1219200"/>
            <a:ext cx="5715000" cy="1470025"/>
          </a:xfrm>
        </p:spPr>
        <p:txBody>
          <a:bodyPr/>
          <a:lstStyle>
            <a:lvl1pPr>
              <a:defRPr sz="4000">
                <a:solidFill>
                  <a:schemeClr val="bg1"/>
                </a:solidFill>
              </a:defRPr>
            </a:lvl1pPr>
          </a:lstStyle>
          <a:p>
            <a:r>
              <a:rPr lang="zh-CN" altLang="en-US"/>
              <a:t>单击此处编辑母版标题样式</a:t>
            </a:r>
          </a:p>
        </p:txBody>
      </p:sp>
      <p:sp>
        <p:nvSpPr>
          <p:cNvPr id="4099" name="Rectangle 3"/>
          <p:cNvSpPr>
            <a:spLocks noGrp="1" noChangeArrowheads="1"/>
          </p:cNvSpPr>
          <p:nvPr>
            <p:ph type="subTitle" idx="1"/>
          </p:nvPr>
        </p:nvSpPr>
        <p:spPr>
          <a:xfrm>
            <a:off x="609600" y="2974975"/>
            <a:ext cx="5943600" cy="911225"/>
          </a:xfrm>
        </p:spPr>
        <p:txBody>
          <a:bodyPr/>
          <a:lstStyle>
            <a:lvl1pPr marL="0" indent="0">
              <a:buFontTx/>
              <a:buNone/>
              <a:defRPr sz="2800" b="0">
                <a:solidFill>
                  <a:schemeClr val="bg1"/>
                </a:solidFill>
              </a:defRPr>
            </a:lvl1pPr>
          </a:lstStyle>
          <a:p>
            <a:r>
              <a:rPr lang="zh-CN" altLang="en-US"/>
              <a:t>单击此处编辑母版副标题样式</a:t>
            </a:r>
          </a:p>
        </p:txBody>
      </p:sp>
      <p:sp>
        <p:nvSpPr>
          <p:cNvPr id="11" name="Rectangle 19"/>
          <p:cNvSpPr>
            <a:spLocks noGrp="1" noChangeArrowheads="1"/>
          </p:cNvSpPr>
          <p:nvPr>
            <p:ph type="dt" sz="quarter" idx="10"/>
          </p:nvPr>
        </p:nvSpPr>
        <p:spPr>
          <a:xfrm>
            <a:off x="609600" y="228600"/>
            <a:ext cx="2133600" cy="476250"/>
          </a:xfrm>
        </p:spPr>
        <p:txBody>
          <a:bodyPr lIns="91440" tIns="45720" rIns="91440" bIns="45720"/>
          <a:lstStyle>
            <a:lvl1pPr defTabSz="914400" eaLnBrk="1" hangingPunct="1">
              <a:lnSpc>
                <a:spcPct val="100000"/>
              </a:lnSpc>
              <a:defRPr sz="1400">
                <a:ea typeface="宋体" pitchFamily="2" charset="-122"/>
              </a:defRPr>
            </a:lvl1pPr>
          </a:lstStyle>
          <a:p>
            <a:pPr>
              <a:defRPr/>
            </a:pP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dt" sz="half" idx="10"/>
          </p:nvPr>
        </p:nvSpPr>
        <p:spPr>
          <a:ln/>
        </p:spPr>
        <p:txBody>
          <a:bodyPr/>
          <a:lstStyle>
            <a:lvl1pPr>
              <a:defRPr/>
            </a:lvl1pPr>
          </a:lstStyle>
          <a:p>
            <a:pPr>
              <a:defRPr/>
            </a:pPr>
            <a:r>
              <a:rPr lang="de-DE" altLang="zh-CN"/>
              <a:t>Page </a:t>
            </a:r>
            <a:fld id="{1C3D0795-0D80-4EB0-9995-8B60942AB9ED}" type="slidenum">
              <a:rPr lang="de-DE" altLang="zh-CN"/>
              <a:pPr>
                <a:defRPr/>
              </a:pPr>
              <a:t>‹#›</a:t>
            </a:fld>
            <a:endParaRPr lang="en-GB"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267450" y="274638"/>
            <a:ext cx="1885950" cy="54975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5505450" cy="54975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dt" sz="half" idx="10"/>
          </p:nvPr>
        </p:nvSpPr>
        <p:spPr>
          <a:ln/>
        </p:spPr>
        <p:txBody>
          <a:bodyPr/>
          <a:lstStyle>
            <a:lvl1pPr>
              <a:defRPr/>
            </a:lvl1pPr>
          </a:lstStyle>
          <a:p>
            <a:pPr>
              <a:defRPr/>
            </a:pPr>
            <a:r>
              <a:rPr lang="de-DE" altLang="zh-CN"/>
              <a:t>Page </a:t>
            </a:r>
            <a:fld id="{5DDD6B26-E398-4864-AC70-6C2F0BC44730}" type="slidenum">
              <a:rPr lang="de-DE" altLang="zh-CN"/>
              <a:pPr>
                <a:defRPr/>
              </a:pPr>
              <a:t>‹#›</a:t>
            </a:fld>
            <a:endParaRPr lang="en-GB"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75438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09600" y="1646238"/>
            <a:ext cx="7543800" cy="4125912"/>
          </a:xfrm>
        </p:spPr>
        <p:txBody>
          <a:bodyPr/>
          <a:lstStyle/>
          <a:p>
            <a:pPr lvl="0"/>
            <a:endParaRPr lang="zh-CN" altLang="en-US" noProof="0" smtClean="0"/>
          </a:p>
        </p:txBody>
      </p:sp>
      <p:sp>
        <p:nvSpPr>
          <p:cNvPr id="4" name="Rectangle 25"/>
          <p:cNvSpPr>
            <a:spLocks noGrp="1" noChangeArrowheads="1"/>
          </p:cNvSpPr>
          <p:nvPr>
            <p:ph type="dt" sz="half" idx="10"/>
          </p:nvPr>
        </p:nvSpPr>
        <p:spPr>
          <a:ln/>
        </p:spPr>
        <p:txBody>
          <a:bodyPr/>
          <a:lstStyle>
            <a:lvl1pPr>
              <a:defRPr/>
            </a:lvl1pPr>
          </a:lstStyle>
          <a:p>
            <a:pPr>
              <a:defRPr/>
            </a:pPr>
            <a:r>
              <a:rPr lang="de-DE" altLang="zh-CN"/>
              <a:t>Page </a:t>
            </a:r>
            <a:fld id="{299EA50C-6AEF-45C3-82ED-FC9AD7C66E40}" type="slidenum">
              <a:rPr lang="de-DE" altLang="zh-CN"/>
              <a:pPr>
                <a:defRPr/>
              </a:pPr>
              <a:t>‹#›</a:t>
            </a:fld>
            <a:endParaRPr lang="en-GB"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00600" y="16462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
          <p:cNvSpPr>
            <a:spLocks noGrp="1" noChangeArrowheads="1"/>
          </p:cNvSpPr>
          <p:nvPr>
            <p:ph type="dt" sz="half" idx="10"/>
          </p:nvPr>
        </p:nvSpPr>
        <p:spPr>
          <a:ln/>
        </p:spPr>
        <p:txBody>
          <a:bodyPr/>
          <a:lstStyle>
            <a:lvl1pPr>
              <a:defRPr/>
            </a:lvl1pPr>
          </a:lstStyle>
          <a:p>
            <a:pPr>
              <a:defRPr/>
            </a:pPr>
            <a:r>
              <a:rPr lang="de-DE" altLang="zh-CN"/>
              <a:t>Page </a:t>
            </a:r>
            <a:fld id="{54B14887-4DE1-404E-8B9B-43752E59CB98}" type="slidenum">
              <a:rPr lang="de-DE" altLang="zh-CN"/>
              <a:pPr>
                <a:defRPr/>
              </a:pPr>
              <a:t>‹#›</a:t>
            </a:fld>
            <a:endParaRPr lang="en-GB"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274638"/>
            <a:ext cx="2057400" cy="589756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6019800" cy="589756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
          <p:cNvSpPr>
            <a:spLocks noGrp="1" noChangeArrowheads="1"/>
          </p:cNvSpPr>
          <p:nvPr>
            <p:ph type="dt" sz="half" idx="10"/>
          </p:nvPr>
        </p:nvSpPr>
        <p:spPr>
          <a:ln/>
        </p:spPr>
        <p:txBody>
          <a:bodyPr/>
          <a:lstStyle>
            <a:lvl1pPr>
              <a:defRPr/>
            </a:lvl1pPr>
          </a:lstStyle>
          <a:p>
            <a:pPr>
              <a:defRPr/>
            </a:pPr>
            <a:r>
              <a:rPr lang="de-DE" altLang="zh-CN"/>
              <a:t>Page </a:t>
            </a:r>
            <a:fld id="{36582760-BF6C-441B-A4A8-8AFA4C61A17A}"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Logo"/>
          <p:cNvPicPr>
            <a:picLocks noChangeAspect="1" noChangeArrowheads="1"/>
          </p:cNvPicPr>
          <p:nvPr/>
        </p:nvPicPr>
        <p:blipFill>
          <a:blip r:embed="rId2" cstate="print"/>
          <a:srcRect/>
          <a:stretch>
            <a:fillRect/>
          </a:stretch>
        </p:blipFill>
        <p:spPr bwMode="auto">
          <a:xfrm>
            <a:off x="7508875" y="5578475"/>
            <a:ext cx="820738" cy="822325"/>
          </a:xfrm>
          <a:prstGeom prst="rect">
            <a:avLst/>
          </a:prstGeom>
          <a:noFill/>
          <a:ln w="9525">
            <a:noFill/>
            <a:miter lim="800000"/>
            <a:headEnd/>
            <a:tailEnd/>
          </a:ln>
        </p:spPr>
      </p:pic>
      <p:pic>
        <p:nvPicPr>
          <p:cNvPr id="5" name="Picture 3" descr="2"/>
          <p:cNvPicPr>
            <a:picLocks noChangeAspect="1" noChangeArrowheads="1"/>
          </p:cNvPicPr>
          <p:nvPr/>
        </p:nvPicPr>
        <p:blipFill>
          <a:blip r:embed="rId3" cstate="print"/>
          <a:srcRect/>
          <a:stretch>
            <a:fillRect/>
          </a:stretch>
        </p:blipFill>
        <p:spPr bwMode="auto">
          <a:xfrm>
            <a:off x="0" y="784225"/>
            <a:ext cx="9144000" cy="3810000"/>
          </a:xfrm>
          <a:prstGeom prst="rect">
            <a:avLst/>
          </a:prstGeom>
          <a:noFill/>
          <a:ln w="9525">
            <a:noFill/>
            <a:miter lim="800000"/>
            <a:headEnd/>
            <a:tailEnd/>
          </a:ln>
        </p:spPr>
      </p:pic>
      <p:sp>
        <p:nvSpPr>
          <p:cNvPr id="6" name="Text Box 4"/>
          <p:cNvSpPr txBox="1">
            <a:spLocks noChangeArrowheads="1"/>
          </p:cNvSpPr>
          <p:nvPr/>
        </p:nvSpPr>
        <p:spPr bwMode="auto">
          <a:xfrm>
            <a:off x="671513" y="6205538"/>
            <a:ext cx="2622550" cy="261937"/>
          </a:xfrm>
          <a:prstGeom prst="rect">
            <a:avLst/>
          </a:prstGeom>
          <a:noFill/>
          <a:ln w="9525">
            <a:noFill/>
            <a:miter lim="800000"/>
            <a:headEnd/>
            <a:tailEnd/>
          </a:ln>
        </p:spPr>
        <p:txBody>
          <a:bodyPr wrap="none" lIns="78342" tIns="39171" rIns="78342" bIns="39171">
            <a:spAutoFit/>
          </a:bodyPr>
          <a:lstStyle/>
          <a:p>
            <a:pPr defTabSz="784225" eaLnBrk="0" hangingPunct="0">
              <a:defRPr/>
            </a:pPr>
            <a:r>
              <a:rPr lang="en-US" altLang="zh-CN">
                <a:solidFill>
                  <a:srgbClr val="000000"/>
                </a:solidFill>
                <a:latin typeface="FrutigerNext LT Bold" pitchFamily="20" charset="0"/>
                <a:ea typeface="MS PGothic" pitchFamily="34" charset="-128"/>
              </a:rPr>
              <a:t>HUAWEI TECHNOLOGIES CO., LTD.</a:t>
            </a:r>
            <a:endParaRPr lang="en-US" altLang="zh-CN" sz="2100">
              <a:solidFill>
                <a:srgbClr val="000000"/>
              </a:solidFill>
              <a:ea typeface="MS PGothic" pitchFamily="34" charset="-128"/>
            </a:endParaRPr>
          </a:p>
        </p:txBody>
      </p:sp>
      <p:sp>
        <p:nvSpPr>
          <p:cNvPr id="7" name="Text Box 5"/>
          <p:cNvSpPr txBox="1">
            <a:spLocks noChangeArrowheads="1"/>
          </p:cNvSpPr>
          <p:nvPr/>
        </p:nvSpPr>
        <p:spPr bwMode="auto">
          <a:xfrm>
            <a:off x="7472363" y="4048125"/>
            <a:ext cx="1357312" cy="447675"/>
          </a:xfrm>
          <a:prstGeom prst="rect">
            <a:avLst/>
          </a:prstGeom>
          <a:noFill/>
          <a:ln w="9525">
            <a:noFill/>
            <a:miter lim="800000"/>
            <a:headEnd/>
            <a:tailEnd/>
          </a:ln>
          <a:effectLst/>
        </p:spPr>
        <p:txBody>
          <a:bodyPr lIns="78355" tIns="39177" rIns="78355" bIns="39177">
            <a:spAutoFit/>
          </a:bodyPr>
          <a:lstStyle/>
          <a:p>
            <a:pPr defTabSz="784225">
              <a:lnSpc>
                <a:spcPct val="150000"/>
              </a:lnSpc>
              <a:spcBef>
                <a:spcPct val="20000"/>
              </a:spcBef>
              <a:defRPr/>
            </a:pPr>
            <a:r>
              <a:rPr lang="en-US" altLang="zh-CN" sz="800" b="1">
                <a:solidFill>
                  <a:srgbClr val="FFFFFF"/>
                </a:solidFill>
                <a:latin typeface="FrutigerNext LT Bold" pitchFamily="20" charset="0"/>
                <a:ea typeface="MS PGothic" pitchFamily="34" charset="-128"/>
              </a:rPr>
              <a:t>www.huawei.com</a:t>
            </a:r>
          </a:p>
          <a:p>
            <a:pPr defTabSz="784225" eaLnBrk="0" hangingPunct="0">
              <a:spcBef>
                <a:spcPct val="50000"/>
              </a:spcBef>
              <a:defRPr/>
            </a:pPr>
            <a:endParaRPr lang="en-US" altLang="zh-CN" sz="800">
              <a:solidFill>
                <a:srgbClr val="FFFFFF"/>
              </a:solidFill>
              <a:latin typeface="FrutigerNext LT Bold" pitchFamily="20" charset="0"/>
              <a:ea typeface="MS PGothic" pitchFamily="34" charset="-128"/>
            </a:endParaRPr>
          </a:p>
        </p:txBody>
      </p:sp>
      <p:sp>
        <p:nvSpPr>
          <p:cNvPr id="7174" name="Rectangle 6"/>
          <p:cNvSpPr>
            <a:spLocks noGrp="1" noChangeArrowheads="1"/>
          </p:cNvSpPr>
          <p:nvPr>
            <p:ph type="ctrTitle" sz="quarter"/>
          </p:nvPr>
        </p:nvSpPr>
        <p:spPr>
          <a:xfrm>
            <a:off x="623888" y="1776413"/>
            <a:ext cx="5245100" cy="1962150"/>
          </a:xfrm>
        </p:spPr>
        <p:txBody>
          <a:bodyPr lIns="78355" tIns="39177" rIns="78355" bIns="39177"/>
          <a:lstStyle>
            <a:lvl1pPr algn="ctr">
              <a:defRPr sz="3700">
                <a:solidFill>
                  <a:schemeClr val="bg1"/>
                </a:solidFill>
              </a:defRPr>
            </a:lvl1pPr>
          </a:lstStyle>
          <a:p>
            <a:r>
              <a:rPr lang="zh-CN" altLang="en-US"/>
              <a:t>单击此处编辑母版标题样式</a:t>
            </a:r>
          </a:p>
        </p:txBody>
      </p:sp>
      <p:sp>
        <p:nvSpPr>
          <p:cNvPr id="7175" name="Rectangle 7"/>
          <p:cNvSpPr>
            <a:spLocks noGrp="1" noChangeArrowheads="1"/>
          </p:cNvSpPr>
          <p:nvPr>
            <p:ph type="subTitle" sz="quarter" idx="1"/>
          </p:nvPr>
        </p:nvSpPr>
        <p:spPr>
          <a:xfrm>
            <a:off x="622300" y="3675063"/>
            <a:ext cx="5246688" cy="592137"/>
          </a:xfrm>
        </p:spPr>
        <p:txBody>
          <a:bodyPr/>
          <a:lstStyle>
            <a:lvl1pPr marL="0" indent="0">
              <a:defRPr sz="1700">
                <a:solidFill>
                  <a:schemeClr val="bg1"/>
                </a:solidFill>
              </a:defRPr>
            </a:lvl1pPr>
          </a:lstStyle>
          <a:p>
            <a:r>
              <a:rPr lang="zh-CN" altLang="en-US"/>
              <a:t>单击此处编辑母版副标题样式</a:t>
            </a:r>
          </a:p>
        </p:txBody>
      </p:sp>
      <p:sp>
        <p:nvSpPr>
          <p:cNvPr id="8" name="Rectangle 8"/>
          <p:cNvSpPr>
            <a:spLocks noGrp="1" noChangeArrowheads="1"/>
          </p:cNvSpPr>
          <p:nvPr>
            <p:ph type="dt" sz="quarter" idx="10"/>
          </p:nvPr>
        </p:nvSpPr>
        <p:spPr>
          <a:xfrm>
            <a:off x="652463" y="342900"/>
            <a:ext cx="2135187" cy="476250"/>
          </a:xfrm>
        </p:spPr>
        <p:txBody>
          <a:bodyPr lIns="78355" tIns="39177" rIns="78355" bIns="39177"/>
          <a:lstStyle>
            <a:lvl1pPr eaLnBrk="1" hangingPunct="1">
              <a:lnSpc>
                <a:spcPct val="100000"/>
              </a:lnSpc>
              <a:defRPr sz="1500">
                <a:latin typeface="华文细黑" pitchFamily="2" charset="-122"/>
                <a:ea typeface="华文细黑" pitchFamily="2" charset="-122"/>
              </a:defRPr>
            </a:lvl1pPr>
          </a:lstStyle>
          <a:p>
            <a:pPr>
              <a:defRPr/>
            </a:pPr>
            <a:endParaRPr lang="en-US" altLang="zh-CN"/>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3DD20A98-3151-40CD-BC96-F56ADCEA7484}" type="slidenum">
              <a:rPr lang="de-DE" altLang="zh-CN"/>
              <a:pPr>
                <a:defRPr/>
              </a:pPr>
              <a:t>‹#›</a:t>
            </a:fld>
            <a:endParaRPr lang="en-GB" altLang="zh-CN"/>
          </a:p>
        </p:txBody>
      </p:sp>
    </p:spTree>
  </p:cSld>
  <p:clrMapOvr>
    <a:masterClrMapping/>
  </p:clrMapOvr>
  <p:transition spd="med">
    <p:zo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9515E059-5958-40E8-BC36-9AD529AF9207}" type="slidenum">
              <a:rPr lang="de-DE" altLang="zh-CN"/>
              <a:pPr>
                <a:defRPr/>
              </a:pPr>
              <a:t>‹#›</a:t>
            </a:fld>
            <a:endParaRPr lang="en-GB" altLang="zh-CN"/>
          </a:p>
        </p:txBody>
      </p:sp>
    </p:spTree>
  </p:cSld>
  <p:clrMapOvr>
    <a:masterClrMapping/>
  </p:clrMapOvr>
  <p:transition spd="med">
    <p:zo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52463" y="1641475"/>
            <a:ext cx="3348037" cy="4256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152900" y="1641475"/>
            <a:ext cx="3349625" cy="4256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F50CABBF-7E63-42D0-BB38-2F4D5D0D7D0B}" type="slidenum">
              <a:rPr lang="de-DE" altLang="zh-CN"/>
              <a:pPr>
                <a:defRPr/>
              </a:pPr>
              <a:t>‹#›</a:t>
            </a:fld>
            <a:endParaRPr lang="en-GB" altLang="zh-CN"/>
          </a:p>
        </p:txBody>
      </p:sp>
    </p:spTree>
  </p:cSld>
  <p:clrMapOvr>
    <a:masterClrMapping/>
  </p:clrMapOvr>
  <p:transition spd="med">
    <p:zo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F7C3C00B-87FF-44D2-8BC2-2F588695D480}" type="slidenum">
              <a:rPr lang="de-DE" altLang="zh-CN"/>
              <a:pPr>
                <a:defRPr/>
              </a:pPr>
              <a:t>‹#›</a:t>
            </a:fld>
            <a:endParaRPr lang="en-GB" altLang="zh-CN"/>
          </a:p>
        </p:txBody>
      </p:sp>
    </p:spTree>
  </p:cSld>
  <p:clrMapOvr>
    <a:masterClrMapping/>
  </p:clrMapOvr>
  <p:transition spd="med">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457700" y="1646238"/>
            <a:ext cx="3695700" cy="41259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
          <p:cNvSpPr>
            <a:spLocks noGrp="1" noChangeArrowheads="1"/>
          </p:cNvSpPr>
          <p:nvPr>
            <p:ph type="dt" sz="half" idx="10"/>
          </p:nvPr>
        </p:nvSpPr>
        <p:spPr>
          <a:ln/>
        </p:spPr>
        <p:txBody>
          <a:bodyPr/>
          <a:lstStyle>
            <a:lvl1pPr>
              <a:defRPr/>
            </a:lvl1pPr>
          </a:lstStyle>
          <a:p>
            <a:pPr>
              <a:defRPr/>
            </a:pPr>
            <a:r>
              <a:rPr lang="de-DE" altLang="zh-CN"/>
              <a:t>Page </a:t>
            </a:r>
            <a:fld id="{19D29BA8-6E49-45A6-9192-CAF3E520E660}"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F530A61A-0BF4-423B-9408-4F13868ECAEA}" type="slidenum">
              <a:rPr lang="de-DE" altLang="zh-CN"/>
              <a:pPr>
                <a:defRPr/>
              </a:pPr>
              <a:t>‹#›</a:t>
            </a:fld>
            <a:endParaRPr lang="en-GB" altLang="zh-CN"/>
          </a:p>
        </p:txBody>
      </p:sp>
    </p:spTree>
  </p:cSld>
  <p:clrMapOvr>
    <a:masterClrMapping/>
  </p:clrMapOvr>
  <p:transition spd="med">
    <p:zo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55ECC027-383E-40A0-8DDA-F86F5AEFC8B7}" type="slidenum">
              <a:rPr lang="de-DE" altLang="zh-CN"/>
              <a:pPr>
                <a:defRPr/>
              </a:pPr>
              <a:t>‹#›</a:t>
            </a:fld>
            <a:endParaRPr lang="en-GB" altLang="zh-CN"/>
          </a:p>
        </p:txBody>
      </p:sp>
    </p:spTree>
  </p:cSld>
  <p:clrMapOvr>
    <a:masterClrMapping/>
  </p:clrMapOvr>
  <p:transition spd="med">
    <p:zo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2CCA05D4-E4BC-49CE-A0D9-28C2D6D192D6}" type="slidenum">
              <a:rPr lang="de-DE" altLang="zh-CN"/>
              <a:pPr>
                <a:defRPr/>
              </a:pPr>
              <a:t>‹#›</a:t>
            </a:fld>
            <a:endParaRPr lang="en-GB" altLang="zh-CN"/>
          </a:p>
        </p:txBody>
      </p:sp>
    </p:spTree>
  </p:cSld>
  <p:clrMapOvr>
    <a:masterClrMapping/>
  </p:clrMapOvr>
  <p:transition spd="med">
    <p:zo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D5D77C02-3BA6-4479-871F-A90B9588F945}" type="slidenum">
              <a:rPr lang="de-DE" altLang="zh-CN"/>
              <a:pPr>
                <a:defRPr/>
              </a:pPr>
              <a:t>‹#›</a:t>
            </a:fld>
            <a:endParaRPr lang="en-GB" altLang="zh-CN"/>
          </a:p>
        </p:txBody>
      </p:sp>
    </p:spTree>
  </p:cSld>
  <p:clrMapOvr>
    <a:masterClrMapping/>
  </p:clrMapOvr>
  <p:transition spd="med">
    <p:zo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D01B8571-4AA0-40F9-9EFD-8942923B8F7F}" type="slidenum">
              <a:rPr lang="de-DE" altLang="zh-CN"/>
              <a:pPr>
                <a:defRPr/>
              </a:pPr>
              <a:t>‹#›</a:t>
            </a:fld>
            <a:endParaRPr lang="en-GB" altLang="zh-CN"/>
          </a:p>
        </p:txBody>
      </p:sp>
    </p:spTree>
  </p:cSld>
  <p:clrMapOvr>
    <a:masterClrMapping/>
  </p:clrMapOvr>
  <p:transition spd="med">
    <p:zo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5791200" y="638175"/>
            <a:ext cx="1711325" cy="52593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52463" y="638175"/>
            <a:ext cx="4986337" cy="52593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67D581F6-A49F-4C47-8FA9-D5B4EB5EEC64}" type="slidenum">
              <a:rPr lang="de-DE" altLang="zh-CN"/>
              <a:pPr>
                <a:defRPr/>
              </a:pPr>
              <a:t>‹#›</a:t>
            </a:fld>
            <a:endParaRPr lang="en-GB" altLang="zh-CN"/>
          </a:p>
        </p:txBody>
      </p:sp>
    </p:spTree>
  </p:cSld>
  <p:clrMapOvr>
    <a:masterClrMapping/>
  </p:clrMapOvr>
  <p:transition spd="med">
    <p:zo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52463" y="638175"/>
            <a:ext cx="6850062" cy="63023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52463" y="1641475"/>
            <a:ext cx="3348037" cy="42560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152900" y="1641475"/>
            <a:ext cx="3349625" cy="42560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759EEF0F-1864-4A56-8335-4F3B3E8994C1}" type="slidenum">
              <a:rPr lang="de-DE" altLang="zh-CN"/>
              <a:pPr>
                <a:defRPr/>
              </a:pPr>
              <a:t>‹#›</a:t>
            </a:fld>
            <a:endParaRPr lang="en-GB" altLang="zh-CN"/>
          </a:p>
        </p:txBody>
      </p:sp>
    </p:spTree>
  </p:cSld>
  <p:clrMapOvr>
    <a:masterClrMapping/>
  </p:clrMapOvr>
  <p:transition spd="med">
    <p:zo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52463" y="638175"/>
            <a:ext cx="6850062" cy="52593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F7BDEFE5-4C65-4ECB-BF29-7514B20D72E1}" type="slidenum">
              <a:rPr lang="de-DE" altLang="zh-CN"/>
              <a:pPr>
                <a:defRPr/>
              </a:pPr>
              <a:t>‹#›</a:t>
            </a:fld>
            <a:endParaRPr lang="en-GB" altLang="zh-CN"/>
          </a:p>
        </p:txBody>
      </p:sp>
    </p:spTree>
  </p:cSld>
  <p:clrMapOvr>
    <a:masterClrMapping/>
  </p:clrMapOvr>
  <p:transition spd="med">
    <p:zo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652463" y="638175"/>
            <a:ext cx="6850062" cy="630238"/>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52463" y="1641475"/>
            <a:ext cx="3348037" cy="42560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152900" y="1641475"/>
            <a:ext cx="3349625" cy="205105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152900" y="3844925"/>
            <a:ext cx="3349625" cy="20526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6"/>
          <p:cNvSpPr>
            <a:spLocks noGrp="1" noChangeArrowheads="1"/>
          </p:cNvSpPr>
          <p:nvPr>
            <p:ph type="dt" sz="half" idx="10"/>
          </p:nvPr>
        </p:nvSpPr>
        <p:spPr/>
        <p:txBody>
          <a:bodyPr/>
          <a:lstStyle>
            <a:lvl1pPr eaLnBrk="1" hangingPunct="1">
              <a:defRPr>
                <a:ea typeface="+mn-ea"/>
              </a:defRPr>
            </a:lvl1pPr>
          </a:lstStyle>
          <a:p>
            <a:pPr>
              <a:defRPr/>
            </a:pPr>
            <a:endParaRPr lang="de-DE" altLang="zh-CN"/>
          </a:p>
          <a:p>
            <a:pPr>
              <a:defRPr/>
            </a:pPr>
            <a:r>
              <a:rPr lang="de-DE" altLang="zh-CN"/>
              <a:t>Page </a:t>
            </a:r>
            <a:fld id="{12DF5761-E5EB-469C-A63D-7956698E5895}" type="slidenum">
              <a:rPr lang="de-DE" altLang="zh-CN"/>
              <a:pPr>
                <a:defRPr/>
              </a:pPr>
              <a:t>‹#›</a:t>
            </a:fld>
            <a:endParaRPr lang="en-GB" altLang="zh-CN"/>
          </a:p>
        </p:txBody>
      </p:sp>
    </p:spTree>
  </p:cSld>
  <p:clrMapOvr>
    <a:masterClrMapping/>
  </p:clrMapOvr>
  <p:transition spd="med">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
          <p:cNvSpPr>
            <a:spLocks noGrp="1" noChangeArrowheads="1"/>
          </p:cNvSpPr>
          <p:nvPr>
            <p:ph type="dt" sz="half" idx="10"/>
          </p:nvPr>
        </p:nvSpPr>
        <p:spPr>
          <a:ln/>
        </p:spPr>
        <p:txBody>
          <a:bodyPr/>
          <a:lstStyle>
            <a:lvl1pPr>
              <a:defRPr/>
            </a:lvl1pPr>
          </a:lstStyle>
          <a:p>
            <a:pPr>
              <a:defRPr/>
            </a:pPr>
            <a:r>
              <a:rPr lang="de-DE" altLang="zh-CN"/>
              <a:t>Page </a:t>
            </a:r>
            <a:fld id="{21B5658B-C56E-4D4B-862E-BB32182A0496}" type="slidenum">
              <a:rPr lang="de-DE" altLang="zh-CN"/>
              <a:pPr>
                <a:defRPr/>
              </a:pPr>
              <a:t>‹#›</a:t>
            </a:fld>
            <a:endParaRPr lang="en-GB"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
          <p:cNvSpPr>
            <a:spLocks noGrp="1" noChangeArrowheads="1"/>
          </p:cNvSpPr>
          <p:nvPr>
            <p:ph type="dt" sz="half" idx="10"/>
          </p:nvPr>
        </p:nvSpPr>
        <p:spPr>
          <a:ln/>
        </p:spPr>
        <p:txBody>
          <a:bodyPr/>
          <a:lstStyle>
            <a:lvl1pPr>
              <a:defRPr/>
            </a:lvl1pPr>
          </a:lstStyle>
          <a:p>
            <a:pPr>
              <a:defRPr/>
            </a:pPr>
            <a:r>
              <a:rPr lang="de-DE" altLang="zh-CN"/>
              <a:t>Page </a:t>
            </a:r>
            <a:fld id="{1636CB1C-A785-468B-B058-C523F0D99395}"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
          <p:cNvSpPr>
            <a:spLocks noGrp="1" noChangeArrowheads="1"/>
          </p:cNvSpPr>
          <p:nvPr>
            <p:ph type="dt" sz="half" idx="10"/>
          </p:nvPr>
        </p:nvSpPr>
        <p:spPr>
          <a:ln/>
        </p:spPr>
        <p:txBody>
          <a:bodyPr/>
          <a:lstStyle>
            <a:lvl1pPr>
              <a:defRPr/>
            </a:lvl1pPr>
          </a:lstStyle>
          <a:p>
            <a:pPr>
              <a:defRPr/>
            </a:pPr>
            <a:r>
              <a:rPr lang="de-DE" altLang="zh-CN"/>
              <a:t>Page </a:t>
            </a:r>
            <a:fld id="{0E8AD471-CC1B-4BF4-BAAD-14C2F0F2FC14}"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dt" sz="half" idx="10"/>
          </p:nvPr>
        </p:nvSpPr>
        <p:spPr>
          <a:ln/>
        </p:spPr>
        <p:txBody>
          <a:bodyPr/>
          <a:lstStyle>
            <a:lvl1pPr>
              <a:defRPr/>
            </a:lvl1pPr>
          </a:lstStyle>
          <a:p>
            <a:pPr>
              <a:defRPr/>
            </a:pPr>
            <a:r>
              <a:rPr lang="de-DE" altLang="zh-CN"/>
              <a:t>Page </a:t>
            </a:r>
            <a:fld id="{3097C0E9-6E12-4BA6-AB4F-392BD647DFEC}" type="slidenum">
              <a:rPr lang="de-DE" altLang="zh-CN"/>
              <a:pPr>
                <a:defRPr/>
              </a:pPr>
              <a:t>‹#›</a:t>
            </a:fld>
            <a:endParaRPr lang="en-GB"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
          <p:cNvSpPr>
            <a:spLocks noGrp="1" noChangeArrowheads="1"/>
          </p:cNvSpPr>
          <p:nvPr>
            <p:ph type="dt" sz="half" idx="10"/>
          </p:nvPr>
        </p:nvSpPr>
        <p:spPr>
          <a:ln/>
        </p:spPr>
        <p:txBody>
          <a:bodyPr/>
          <a:lstStyle>
            <a:lvl1pPr>
              <a:defRPr/>
            </a:lvl1pPr>
          </a:lstStyle>
          <a:p>
            <a:pPr>
              <a:defRPr/>
            </a:pPr>
            <a:r>
              <a:rPr lang="de-DE" altLang="zh-CN"/>
              <a:t>Page </a:t>
            </a:r>
            <a:fld id="{A297A5F5-A6F3-40E1-9386-3BF72CE609FF}" type="slidenum">
              <a:rPr lang="de-DE" altLang="zh-CN"/>
              <a:pPr>
                <a:defRPr/>
              </a:pPr>
              <a:t>‹#›</a:t>
            </a:fld>
            <a:endParaRPr lang="en-GB"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5.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image" Target="../media/image7.png"/><Relationship Id="rId2" Type="http://schemas.openxmlformats.org/officeDocument/2006/relationships/slideLayout" Target="../slideLayouts/slideLayout36.xml"/><Relationship Id="rId16" Type="http://schemas.openxmlformats.org/officeDocument/2006/relationships/image" Target="../media/image6.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theme" Target="../theme/theme4.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274638"/>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609600" y="1646238"/>
            <a:ext cx="7543800" cy="41259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pic>
        <p:nvPicPr>
          <p:cNvPr id="2052" name="Picture 22" descr="dd"/>
          <p:cNvPicPr>
            <a:picLocks noChangeAspect="1" noChangeArrowheads="1"/>
          </p:cNvPicPr>
          <p:nvPr/>
        </p:nvPicPr>
        <p:blipFill>
          <a:blip r:embed="rId14" cstate="print"/>
          <a:srcRect/>
          <a:stretch>
            <a:fillRect/>
          </a:stretch>
        </p:blipFill>
        <p:spPr bwMode="auto">
          <a:xfrm>
            <a:off x="0" y="6221413"/>
            <a:ext cx="9150350" cy="636587"/>
          </a:xfrm>
          <a:prstGeom prst="rect">
            <a:avLst/>
          </a:prstGeom>
          <a:noFill/>
          <a:ln w="9525">
            <a:noFill/>
            <a:miter lim="800000"/>
            <a:headEnd/>
            <a:tailEnd/>
          </a:ln>
        </p:spPr>
      </p:pic>
      <p:sp>
        <p:nvSpPr>
          <p:cNvPr id="1047" name="Text Box 23"/>
          <p:cNvSpPr txBox="1">
            <a:spLocks noChangeArrowheads="1"/>
          </p:cNvSpPr>
          <p:nvPr/>
        </p:nvSpPr>
        <p:spPr bwMode="auto">
          <a:xfrm>
            <a:off x="652463" y="6426200"/>
            <a:ext cx="2749550" cy="261938"/>
          </a:xfrm>
          <a:prstGeom prst="rect">
            <a:avLst/>
          </a:prstGeom>
          <a:noFill/>
          <a:ln w="9525">
            <a:noFill/>
            <a:miter lim="800000"/>
            <a:headEnd/>
            <a:tailEnd/>
          </a:ln>
        </p:spPr>
        <p:txBody>
          <a:bodyPr wrap="none" lIns="78331" tIns="39166" rIns="78331" bIns="39166">
            <a:spAutoFit/>
          </a:bodyPr>
          <a:lstStyle/>
          <a:p>
            <a:pPr defTabSz="784225" eaLnBrk="0" hangingPunct="0">
              <a:defRPr/>
            </a:pPr>
            <a:r>
              <a:rPr lang="en-US" altLang="zh-CN">
                <a:solidFill>
                  <a:schemeClr val="bg2"/>
                </a:solidFill>
                <a:latin typeface="Arial" charset="0"/>
                <a:ea typeface="MS PGothic" pitchFamily="34" charset="-128"/>
              </a:rPr>
              <a:t>HUAWEI TECHNOLOGIES CO., LTD.</a:t>
            </a:r>
            <a:endParaRPr lang="en-US" altLang="zh-CN" sz="2100">
              <a:solidFill>
                <a:schemeClr val="bg2"/>
              </a:solidFill>
              <a:latin typeface="Arial" charset="0"/>
              <a:ea typeface="MS PGothic" pitchFamily="34" charset="-128"/>
            </a:endParaRPr>
          </a:p>
        </p:txBody>
      </p:sp>
      <p:pic>
        <p:nvPicPr>
          <p:cNvPr id="2054" name="Picture 24" descr="8"/>
          <p:cNvPicPr>
            <a:picLocks noChangeAspect="1" noChangeArrowheads="1"/>
          </p:cNvPicPr>
          <p:nvPr/>
        </p:nvPicPr>
        <p:blipFill>
          <a:blip r:embed="rId15" cstate="print"/>
          <a:srcRect/>
          <a:stretch>
            <a:fillRect/>
          </a:stretch>
        </p:blipFill>
        <p:spPr bwMode="auto">
          <a:xfrm>
            <a:off x="7508875" y="6400800"/>
            <a:ext cx="1311275" cy="311150"/>
          </a:xfrm>
          <a:prstGeom prst="rect">
            <a:avLst/>
          </a:prstGeom>
          <a:noFill/>
          <a:ln w="9525">
            <a:noFill/>
            <a:miter lim="800000"/>
            <a:headEnd/>
            <a:tailEnd/>
          </a:ln>
        </p:spPr>
      </p:pic>
      <p:sp>
        <p:nvSpPr>
          <p:cNvPr id="1049" name="Rectangle 25"/>
          <p:cNvSpPr>
            <a:spLocks noGrp="1" noChangeArrowheads="1"/>
          </p:cNvSpPr>
          <p:nvPr>
            <p:ph type="dt" sz="half" idx="2"/>
          </p:nvPr>
        </p:nvSpPr>
        <p:spPr bwMode="auto">
          <a:xfrm>
            <a:off x="6361113" y="6477000"/>
            <a:ext cx="2097087" cy="4572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a:solidFill>
                  <a:schemeClr val="bg2"/>
                </a:solidFill>
                <a:latin typeface="Arial" charset="0"/>
                <a:ea typeface="MS PGothic" pitchFamily="34" charset="-128"/>
              </a:defRPr>
            </a:lvl1pPr>
          </a:lstStyle>
          <a:p>
            <a:pPr>
              <a:defRPr/>
            </a:pPr>
            <a:r>
              <a:rPr lang="de-DE" altLang="zh-CN"/>
              <a:t>Page </a:t>
            </a:r>
            <a:fld id="{8C21E5A1-2324-43CC-9B56-91D49926A0BA}" type="slidenum">
              <a:rPr lang="de-DE" altLang="zh-CN"/>
              <a:pPr>
                <a:defRPr/>
              </a:pPr>
              <a:t>‹#›</a:t>
            </a:fld>
            <a:endParaRPr lang="en-GB" altLang="zh-CN"/>
          </a:p>
        </p:txBody>
      </p:sp>
      <p:sp>
        <p:nvSpPr>
          <p:cNvPr id="1050" name="Rectangle 26"/>
          <p:cNvSpPr>
            <a:spLocks noChangeArrowheads="1"/>
          </p:cNvSpPr>
          <p:nvPr/>
        </p:nvSpPr>
        <p:spPr bwMode="auto">
          <a:xfrm>
            <a:off x="3892550" y="6423025"/>
            <a:ext cx="1546225" cy="261938"/>
          </a:xfrm>
          <a:prstGeom prst="rect">
            <a:avLst/>
          </a:prstGeom>
          <a:noFill/>
          <a:ln w="9525" algn="ctr">
            <a:noFill/>
            <a:miter lim="800000"/>
            <a:headEnd/>
            <a:tailEnd/>
          </a:ln>
          <a:effectLst/>
        </p:spPr>
        <p:txBody>
          <a:bodyPr wrap="none" lIns="78298" tIns="39148" rIns="78298" bIns="39148">
            <a:spAutoFit/>
          </a:bodyPr>
          <a:lstStyle/>
          <a:p>
            <a:pPr defTabSz="784225" eaLnBrk="0" hangingPunct="0">
              <a:defRPr/>
            </a:pPr>
            <a:r>
              <a:rPr lang="en-US" altLang="zh-CN">
                <a:solidFill>
                  <a:schemeClr val="bg2"/>
                </a:solidFill>
                <a:latin typeface="Arial" charset="0"/>
                <a:ea typeface="MS PGothic" pitchFamily="34" charset="-128"/>
              </a:rPr>
              <a:t>Huawei Confidential </a:t>
            </a:r>
          </a:p>
        </p:txBody>
      </p:sp>
      <p:sp>
        <p:nvSpPr>
          <p:cNvPr id="1190" name="Rectangle 166"/>
          <p:cNvSpPr>
            <a:spLocks noChangeArrowheads="1"/>
          </p:cNvSpPr>
          <p:nvPr/>
        </p:nvSpPr>
        <p:spPr bwMode="auto">
          <a:xfrm>
            <a:off x="9269413" y="3429000"/>
            <a:ext cx="919162" cy="3490913"/>
          </a:xfrm>
          <a:prstGeom prst="rect">
            <a:avLst/>
          </a:prstGeom>
          <a:solidFill>
            <a:srgbClr val="FFFFFF"/>
          </a:solidFill>
          <a:ln w="9525" algn="ctr">
            <a:noFill/>
            <a:miter lim="800000"/>
            <a:headEnd/>
            <a:tailEnd/>
          </a:ln>
          <a:effectLst/>
        </p:spPr>
        <p:txBody>
          <a:bodyPr lIns="91425" tIns="45712" rIns="91425" bIns="45712" anchor="ctr">
            <a:spAutoFit/>
          </a:bodyPr>
          <a:lstStyle/>
          <a:p>
            <a:pPr>
              <a:defRPr/>
            </a:pPr>
            <a:endParaRPr lang="zh-CN" altLang="en-US">
              <a:latin typeface="Arial" charset="0"/>
              <a:ea typeface="宋体" pitchFamily="2" charset="-122"/>
            </a:endParaRPr>
          </a:p>
        </p:txBody>
      </p:sp>
      <p:grpSp>
        <p:nvGrpSpPr>
          <p:cNvPr id="2058" name="Group 169"/>
          <p:cNvGrpSpPr>
            <a:grpSpLocks/>
          </p:cNvGrpSpPr>
          <p:nvPr/>
        </p:nvGrpSpPr>
        <p:grpSpPr bwMode="auto">
          <a:xfrm>
            <a:off x="9355138" y="3789363"/>
            <a:ext cx="739775" cy="182562"/>
            <a:chOff x="5893" y="2387"/>
            <a:chExt cx="466" cy="115"/>
          </a:xfrm>
        </p:grpSpPr>
        <p:sp>
          <p:nvSpPr>
            <p:cNvPr id="1194" name="Rectangle 170"/>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195" name="Rectangle 171"/>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196" name="Rectangle 172"/>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197" name="Rectangle 173"/>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59" name="Group 174"/>
          <p:cNvGrpSpPr>
            <a:grpSpLocks/>
          </p:cNvGrpSpPr>
          <p:nvPr/>
        </p:nvGrpSpPr>
        <p:grpSpPr bwMode="auto">
          <a:xfrm>
            <a:off x="9355138" y="4005263"/>
            <a:ext cx="739775" cy="182562"/>
            <a:chOff x="5893" y="2523"/>
            <a:chExt cx="466" cy="115"/>
          </a:xfrm>
        </p:grpSpPr>
        <p:sp>
          <p:nvSpPr>
            <p:cNvPr id="1199" name="Rectangle 175"/>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00" name="Rectangle 176"/>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01" name="Rectangle 177"/>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02" name="Rectangle 178"/>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0" name="Group 179"/>
          <p:cNvGrpSpPr>
            <a:grpSpLocks/>
          </p:cNvGrpSpPr>
          <p:nvPr/>
        </p:nvGrpSpPr>
        <p:grpSpPr bwMode="auto">
          <a:xfrm>
            <a:off x="9355138" y="4221163"/>
            <a:ext cx="739775" cy="182562"/>
            <a:chOff x="5893" y="2659"/>
            <a:chExt cx="466" cy="115"/>
          </a:xfrm>
        </p:grpSpPr>
        <p:sp>
          <p:nvSpPr>
            <p:cNvPr id="1204" name="Rectangle 180"/>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05" name="Rectangle 181"/>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06" name="Rectangle 182"/>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07" name="Rectangle 183"/>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1" name="Group 184"/>
          <p:cNvGrpSpPr>
            <a:grpSpLocks/>
          </p:cNvGrpSpPr>
          <p:nvPr/>
        </p:nvGrpSpPr>
        <p:grpSpPr bwMode="auto">
          <a:xfrm>
            <a:off x="9355138" y="3573463"/>
            <a:ext cx="739775" cy="188912"/>
            <a:chOff x="5893" y="2251"/>
            <a:chExt cx="466" cy="119"/>
          </a:xfrm>
        </p:grpSpPr>
        <p:sp>
          <p:nvSpPr>
            <p:cNvPr id="1209" name="Rectangle 185"/>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10" name="Rectangle 186"/>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11" name="Rectangle 187"/>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12" name="Rectangle 188"/>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2" name="Group 189"/>
          <p:cNvGrpSpPr>
            <a:grpSpLocks/>
          </p:cNvGrpSpPr>
          <p:nvPr/>
        </p:nvGrpSpPr>
        <p:grpSpPr bwMode="auto">
          <a:xfrm>
            <a:off x="9355138" y="4581525"/>
            <a:ext cx="739775" cy="182563"/>
            <a:chOff x="5893" y="2886"/>
            <a:chExt cx="466" cy="115"/>
          </a:xfrm>
        </p:grpSpPr>
        <p:sp>
          <p:nvSpPr>
            <p:cNvPr id="1214" name="Rectangle 190"/>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15" name="Rectangle 191"/>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16" name="Rectangle 192"/>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17" name="Rectangle 193"/>
            <p:cNvSpPr>
              <a:spLocks noChangeArrowheads="1"/>
            </p:cNvSpPr>
            <p:nvPr userDrawn="1"/>
          </p:nvSpPr>
          <p:spPr bwMode="auto">
            <a:xfrm flipV="1">
              <a:off x="5893" y="2886"/>
              <a:ext cx="117" cy="115"/>
            </a:xfrm>
            <a:prstGeom prst="rect">
              <a:avLst/>
            </a:prstGeom>
            <a:solidFill>
              <a:srgbClr val="9900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3" name="Group 194"/>
          <p:cNvGrpSpPr>
            <a:grpSpLocks/>
          </p:cNvGrpSpPr>
          <p:nvPr/>
        </p:nvGrpSpPr>
        <p:grpSpPr bwMode="auto">
          <a:xfrm>
            <a:off x="9355138" y="4797425"/>
            <a:ext cx="739775" cy="182563"/>
            <a:chOff x="5893" y="3022"/>
            <a:chExt cx="466" cy="115"/>
          </a:xfrm>
        </p:grpSpPr>
        <p:sp>
          <p:nvSpPr>
            <p:cNvPr id="1219" name="Rectangle 195"/>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20" name="Rectangle 196"/>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21" name="Rectangle 197"/>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22" name="Rectangle 198"/>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4" name="Group 199"/>
          <p:cNvGrpSpPr>
            <a:grpSpLocks/>
          </p:cNvGrpSpPr>
          <p:nvPr/>
        </p:nvGrpSpPr>
        <p:grpSpPr bwMode="auto">
          <a:xfrm>
            <a:off x="9355138" y="5013325"/>
            <a:ext cx="739775" cy="182563"/>
            <a:chOff x="5893" y="3158"/>
            <a:chExt cx="466" cy="115"/>
          </a:xfrm>
        </p:grpSpPr>
        <p:sp>
          <p:nvSpPr>
            <p:cNvPr id="1224" name="Rectangle 200"/>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25" name="Rectangle 201"/>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26" name="Rectangle 202"/>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27" name="Rectangle 203"/>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5" name="Group 204"/>
          <p:cNvGrpSpPr>
            <a:grpSpLocks/>
          </p:cNvGrpSpPr>
          <p:nvPr/>
        </p:nvGrpSpPr>
        <p:grpSpPr bwMode="auto">
          <a:xfrm>
            <a:off x="9355138" y="5373688"/>
            <a:ext cx="739775" cy="182562"/>
            <a:chOff x="5893" y="3385"/>
            <a:chExt cx="466" cy="115"/>
          </a:xfrm>
        </p:grpSpPr>
        <p:sp>
          <p:nvSpPr>
            <p:cNvPr id="1229" name="Rectangle 205"/>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30" name="Rectangle 206"/>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31" name="Rectangle 207"/>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32" name="Rectangle 208"/>
            <p:cNvSpPr>
              <a:spLocks noChangeArrowheads="1"/>
            </p:cNvSpPr>
            <p:nvPr userDrawn="1"/>
          </p:nvSpPr>
          <p:spPr bwMode="auto">
            <a:xfrm flipV="1">
              <a:off x="5893" y="3385"/>
              <a:ext cx="117" cy="115"/>
            </a:xfrm>
            <a:prstGeom prst="rect">
              <a:avLst/>
            </a:prstGeom>
            <a:solidFill>
              <a:srgbClr val="0000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6" name="Group 209"/>
          <p:cNvGrpSpPr>
            <a:grpSpLocks/>
          </p:cNvGrpSpPr>
          <p:nvPr/>
        </p:nvGrpSpPr>
        <p:grpSpPr bwMode="auto">
          <a:xfrm>
            <a:off x="9355138" y="5589588"/>
            <a:ext cx="739775" cy="182562"/>
            <a:chOff x="5893" y="3521"/>
            <a:chExt cx="466" cy="115"/>
          </a:xfrm>
        </p:grpSpPr>
        <p:sp>
          <p:nvSpPr>
            <p:cNvPr id="1234" name="Rectangle 210"/>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35" name="Rectangle 211"/>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36" name="Rectangle 212"/>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37" name="Rectangle 213"/>
            <p:cNvSpPr>
              <a:spLocks noChangeArrowheads="1"/>
            </p:cNvSpPr>
            <p:nvPr userDrawn="1"/>
          </p:nvSpPr>
          <p:spPr bwMode="auto">
            <a:xfrm flipV="1">
              <a:off x="5893" y="3521"/>
              <a:ext cx="117" cy="115"/>
            </a:xfrm>
            <a:prstGeom prst="rect">
              <a:avLst/>
            </a:prstGeom>
            <a:solidFill>
              <a:srgbClr val="0000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7" name="Group 214"/>
          <p:cNvGrpSpPr>
            <a:grpSpLocks/>
          </p:cNvGrpSpPr>
          <p:nvPr/>
        </p:nvGrpSpPr>
        <p:grpSpPr bwMode="auto">
          <a:xfrm>
            <a:off x="9355138" y="5805488"/>
            <a:ext cx="739775" cy="182562"/>
            <a:chOff x="5893" y="3657"/>
            <a:chExt cx="466" cy="115"/>
          </a:xfrm>
        </p:grpSpPr>
        <p:sp>
          <p:nvSpPr>
            <p:cNvPr id="1239" name="Rectangle 215"/>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40" name="Rectangle 216"/>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41" name="Rectangle 217"/>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42" name="Rectangle 218"/>
            <p:cNvSpPr>
              <a:spLocks noChangeArrowheads="1"/>
            </p:cNvSpPr>
            <p:nvPr userDrawn="1"/>
          </p:nvSpPr>
          <p:spPr bwMode="auto">
            <a:xfrm flipV="1">
              <a:off x="5893" y="3657"/>
              <a:ext cx="117" cy="115"/>
            </a:xfrm>
            <a:prstGeom prst="rect">
              <a:avLst/>
            </a:prstGeom>
            <a:solidFill>
              <a:srgbClr val="0000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8" name="Group 219"/>
          <p:cNvGrpSpPr>
            <a:grpSpLocks/>
          </p:cNvGrpSpPr>
          <p:nvPr/>
        </p:nvGrpSpPr>
        <p:grpSpPr bwMode="auto">
          <a:xfrm>
            <a:off x="9355138" y="6165850"/>
            <a:ext cx="739775" cy="182563"/>
            <a:chOff x="5893" y="3884"/>
            <a:chExt cx="466" cy="115"/>
          </a:xfrm>
        </p:grpSpPr>
        <p:sp>
          <p:nvSpPr>
            <p:cNvPr id="1244" name="Rectangle 220"/>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45" name="Rectangle 221"/>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46" name="Rectangle 222"/>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47" name="Rectangle 223"/>
            <p:cNvSpPr>
              <a:spLocks noChangeArrowheads="1"/>
            </p:cNvSpPr>
            <p:nvPr userDrawn="1"/>
          </p:nvSpPr>
          <p:spPr bwMode="auto">
            <a:xfrm flipV="1">
              <a:off x="5893" y="3884"/>
              <a:ext cx="117" cy="115"/>
            </a:xfrm>
            <a:prstGeom prst="rect">
              <a:avLst/>
            </a:prstGeom>
            <a:solidFill>
              <a:srgbClr val="80808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69" name="Group 224"/>
          <p:cNvGrpSpPr>
            <a:grpSpLocks/>
          </p:cNvGrpSpPr>
          <p:nvPr/>
        </p:nvGrpSpPr>
        <p:grpSpPr bwMode="auto">
          <a:xfrm>
            <a:off x="9355138" y="6391275"/>
            <a:ext cx="739775" cy="182563"/>
            <a:chOff x="5893" y="4026"/>
            <a:chExt cx="466" cy="115"/>
          </a:xfrm>
        </p:grpSpPr>
        <p:sp>
          <p:nvSpPr>
            <p:cNvPr id="1249" name="Rectangle 225"/>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50" name="Rectangle 226"/>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51" name="Rectangle 227"/>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52" name="Rectangle 228"/>
            <p:cNvSpPr>
              <a:spLocks noChangeArrowheads="1"/>
            </p:cNvSpPr>
            <p:nvPr userDrawn="1"/>
          </p:nvSpPr>
          <p:spPr bwMode="auto">
            <a:xfrm flipV="1">
              <a:off x="5893" y="4026"/>
              <a:ext cx="117" cy="115"/>
            </a:xfrm>
            <a:prstGeom prst="rect">
              <a:avLst/>
            </a:prstGeom>
            <a:solidFill>
              <a:srgbClr val="80808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grpSp>
        <p:nvGrpSpPr>
          <p:cNvPr id="2070" name="Group 229"/>
          <p:cNvGrpSpPr>
            <a:grpSpLocks/>
          </p:cNvGrpSpPr>
          <p:nvPr/>
        </p:nvGrpSpPr>
        <p:grpSpPr bwMode="auto">
          <a:xfrm>
            <a:off x="9355138" y="6615113"/>
            <a:ext cx="739775" cy="182562"/>
            <a:chOff x="5893" y="4167"/>
            <a:chExt cx="466" cy="115"/>
          </a:xfrm>
        </p:grpSpPr>
        <p:sp>
          <p:nvSpPr>
            <p:cNvPr id="1254" name="Rectangle 230"/>
            <p:cNvSpPr>
              <a:spLocks noChangeArrowheads="1"/>
            </p:cNvSpPr>
            <p:nvPr userDrawn="1"/>
          </p:nvSpPr>
          <p:spPr bwMode="auto">
            <a:xfrm flipV="1">
              <a:off x="6010" y="4167"/>
              <a:ext cx="116" cy="115"/>
            </a:xfrm>
            <a:prstGeom prst="rect">
              <a:avLst/>
            </a:prstGeom>
            <a:solidFill>
              <a:srgbClr val="0099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55" name="Rectangle 231"/>
            <p:cNvSpPr>
              <a:spLocks noChangeArrowheads="1"/>
            </p:cNvSpPr>
            <p:nvPr userDrawn="1"/>
          </p:nvSpPr>
          <p:spPr bwMode="auto">
            <a:xfrm flipV="1">
              <a:off x="6126" y="4167"/>
              <a:ext cx="116" cy="115"/>
            </a:xfrm>
            <a:prstGeom prst="rect">
              <a:avLst/>
            </a:prstGeom>
            <a:solidFill>
              <a:srgbClr val="CCFF99"/>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56" name="Rectangle 232"/>
            <p:cNvSpPr>
              <a:spLocks noChangeArrowheads="1"/>
            </p:cNvSpPr>
            <p:nvPr userDrawn="1"/>
          </p:nvSpPr>
          <p:spPr bwMode="auto">
            <a:xfrm flipV="1">
              <a:off x="6242" y="4167"/>
              <a:ext cx="117" cy="115"/>
            </a:xfrm>
            <a:prstGeom prst="rect">
              <a:avLst/>
            </a:prstGeom>
            <a:solidFill>
              <a:srgbClr val="99CCCC"/>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sp>
          <p:nvSpPr>
            <p:cNvPr id="1257" name="Rectangle 233"/>
            <p:cNvSpPr>
              <a:spLocks noChangeArrowheads="1"/>
            </p:cNvSpPr>
            <p:nvPr userDrawn="1"/>
          </p:nvSpPr>
          <p:spPr bwMode="auto">
            <a:xfrm flipV="1">
              <a:off x="5893" y="4167"/>
              <a:ext cx="117" cy="115"/>
            </a:xfrm>
            <a:prstGeom prst="rect">
              <a:avLst/>
            </a:prstGeom>
            <a:solidFill>
              <a:srgbClr val="808080"/>
            </a:solidFill>
            <a:ln w="9525">
              <a:noFill/>
              <a:miter lim="800000"/>
              <a:headEnd/>
              <a:tailEnd/>
            </a:ln>
            <a:effectLst/>
          </p:spPr>
          <p:txBody>
            <a:bodyPr wrap="none" anchor="ctr"/>
            <a:lstStyle/>
            <a:p>
              <a:pPr>
                <a:defRPr/>
              </a:pPr>
              <a:endParaRPr lang="zh-CN" altLang="en-US">
                <a:latin typeface="Arial" charset="0"/>
                <a:ea typeface="宋体" pitchFamily="2" charset="-122"/>
              </a:endParaRPr>
            </a:p>
          </p:txBody>
        </p:sp>
      </p:grpSp>
      <p:sp>
        <p:nvSpPr>
          <p:cNvPr id="1262" name="Rectangle 238"/>
          <p:cNvSpPr>
            <a:spLocks noChangeArrowheads="1"/>
          </p:cNvSpPr>
          <p:nvPr/>
        </p:nvSpPr>
        <p:spPr bwMode="auto">
          <a:xfrm>
            <a:off x="-1844675" y="527050"/>
            <a:ext cx="1844675" cy="4198938"/>
          </a:xfrm>
          <a:prstGeom prst="rect">
            <a:avLst/>
          </a:prstGeom>
          <a:noFill/>
          <a:ln w="9525">
            <a:noFill/>
            <a:miter lim="800000"/>
            <a:headEnd/>
            <a:tailEnd/>
          </a:ln>
          <a:effectLst/>
        </p:spPr>
        <p:txBody>
          <a:bodyPr lIns="78331" tIns="39166" rIns="78331" bIns="39166"/>
          <a:lstStyle/>
          <a:p>
            <a:pPr marL="342900" indent="-342900" algn="r">
              <a:lnSpc>
                <a:spcPct val="85000"/>
              </a:lnSpc>
              <a:spcBef>
                <a:spcPct val="20000"/>
              </a:spcBef>
              <a:buClr>
                <a:schemeClr val="tx1"/>
              </a:buClr>
              <a:defRPr/>
            </a:pPr>
            <a:r>
              <a:rPr lang="en-US" sz="1000" noProof="1">
                <a:solidFill>
                  <a:schemeClr val="bg1"/>
                </a:solidFill>
                <a:latin typeface="Arial" charset="0"/>
              </a:rPr>
              <a:t>Slide title</a:t>
            </a:r>
            <a:r>
              <a:rPr lang="en-US" altLang="zh-CN" sz="1000" b="1">
                <a:solidFill>
                  <a:schemeClr val="bg2"/>
                </a:solidFill>
                <a:latin typeface="Arial" charset="0"/>
                <a:ea typeface="宋体" pitchFamily="2" charset="-122"/>
              </a:rPr>
              <a:t> </a:t>
            </a:r>
            <a:r>
              <a:rPr lang="en-US" altLang="zh-CN" sz="1000">
                <a:solidFill>
                  <a:schemeClr val="bg1"/>
                </a:solidFill>
                <a:latin typeface="Arial" charset="0"/>
                <a:ea typeface="宋体" pitchFamily="2" charset="-122"/>
              </a:rPr>
              <a:t>:32-35pt  </a:t>
            </a:r>
            <a:endParaRPr lang="zh-CN" altLang="en-US"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r>
              <a:rPr lang="en-US" altLang="zh-CN" sz="1000">
                <a:solidFill>
                  <a:schemeClr val="bg1"/>
                </a:solidFill>
                <a:latin typeface="Arial" charset="0"/>
                <a:ea typeface="宋体" pitchFamily="2" charset="-122"/>
              </a:rPr>
              <a:t>Color: R153 G0 B0</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Corporate Font :</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FrutigerNext LT Medium</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Font to be used by customers and </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partners : </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Arial</a:t>
            </a:r>
            <a:endParaRPr lang="en-US" altLang="zh-CN"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en-US" altLang="zh-CN"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zh-CN" altLang="en-US"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zh-CN" altLang="en-US"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r>
              <a:rPr lang="zh-CN" altLang="zh-CN" sz="1000">
                <a:solidFill>
                  <a:schemeClr val="bg1"/>
                </a:solidFill>
                <a:latin typeface="Arial" charset="0"/>
                <a:ea typeface="宋体" pitchFamily="2" charset="-122"/>
              </a:rPr>
              <a:t>Slide </a:t>
            </a:r>
            <a:r>
              <a:rPr lang="zh-CN" altLang="en-US" sz="1000">
                <a:solidFill>
                  <a:schemeClr val="bg1"/>
                </a:solidFill>
                <a:latin typeface="Arial" charset="0"/>
                <a:ea typeface="宋体" pitchFamily="2" charset="-122"/>
              </a:rPr>
              <a:t>t</a:t>
            </a:r>
            <a:r>
              <a:rPr lang="en-US" altLang="zh-CN" sz="1000">
                <a:solidFill>
                  <a:schemeClr val="bg1"/>
                </a:solidFill>
                <a:latin typeface="Arial" charset="0"/>
                <a:ea typeface="宋体" pitchFamily="2" charset="-122"/>
              </a:rPr>
              <a:t>ext</a:t>
            </a:r>
            <a:r>
              <a:rPr lang="zh-CN" altLang="zh-CN" sz="1000">
                <a:solidFill>
                  <a:schemeClr val="bg1"/>
                </a:solidFill>
                <a:latin typeface="Arial" charset="0"/>
                <a:ea typeface="宋体" pitchFamily="2" charset="-122"/>
              </a:rPr>
              <a:t> </a:t>
            </a:r>
            <a:r>
              <a:rPr lang="en-US" altLang="zh-CN" sz="1000">
                <a:solidFill>
                  <a:schemeClr val="bg1"/>
                </a:solidFill>
                <a:latin typeface="Arial" charset="0"/>
                <a:ea typeface="宋体" pitchFamily="2" charset="-122"/>
              </a:rPr>
              <a:t>:20-22pt</a:t>
            </a:r>
          </a:p>
          <a:p>
            <a:pPr marL="342900" indent="-342900" algn="r" eaLnBrk="0" hangingPunct="0">
              <a:lnSpc>
                <a:spcPct val="85000"/>
              </a:lnSpc>
              <a:spcBef>
                <a:spcPct val="20000"/>
              </a:spcBef>
              <a:buClr>
                <a:schemeClr val="bg1"/>
              </a:buClr>
              <a:buFont typeface="Times New Roman" pitchFamily="18" charset="0"/>
              <a:buNone/>
              <a:defRPr/>
            </a:pPr>
            <a:r>
              <a:rPr lang="en-US" sz="1000" noProof="1">
                <a:solidFill>
                  <a:srgbClr val="FFFFFF"/>
                </a:solidFill>
                <a:latin typeface="Arial" charset="0"/>
              </a:rPr>
              <a:t>Bullets level 2-5</a:t>
            </a:r>
            <a:r>
              <a:rPr lang="en-US" altLang="zh-CN" sz="1000">
                <a:solidFill>
                  <a:srgbClr val="FFFFFF"/>
                </a:solidFill>
                <a:latin typeface="Arial" charset="0"/>
                <a:ea typeface="宋体" pitchFamily="2" charset="-122"/>
              </a:rPr>
              <a:t>:</a:t>
            </a:r>
            <a:endParaRPr lang="en-US" sz="1000" noProof="1">
              <a:solidFill>
                <a:srgbClr val="FFFFFF"/>
              </a:solidFill>
              <a:latin typeface="Arial" charset="0"/>
            </a:endParaRPr>
          </a:p>
          <a:p>
            <a:pPr marL="342900" indent="-342900" algn="r" eaLnBrk="0" hangingPunct="0">
              <a:lnSpc>
                <a:spcPct val="85000"/>
              </a:lnSpc>
              <a:spcBef>
                <a:spcPct val="20000"/>
              </a:spcBef>
              <a:buClr>
                <a:schemeClr val="bg1"/>
              </a:buClr>
              <a:buFont typeface="Times New Roman" pitchFamily="18" charset="0"/>
              <a:buNone/>
              <a:defRPr/>
            </a:pPr>
            <a:r>
              <a:rPr lang="en-US" altLang="zh-CN" sz="1000">
                <a:solidFill>
                  <a:schemeClr val="bg1"/>
                </a:solidFill>
                <a:latin typeface="Arial" charset="0"/>
                <a:ea typeface="宋体" pitchFamily="2" charset="-122"/>
              </a:rPr>
              <a:t> 18pt  </a:t>
            </a:r>
          </a:p>
          <a:p>
            <a:pPr marL="342900" indent="-342900" algn="r">
              <a:lnSpc>
                <a:spcPct val="85000"/>
              </a:lnSpc>
              <a:spcBef>
                <a:spcPct val="20000"/>
              </a:spcBef>
              <a:buClr>
                <a:schemeClr val="tx1"/>
              </a:buClr>
              <a:defRPr/>
            </a:pPr>
            <a:r>
              <a:rPr lang="en-US" altLang="zh-CN" sz="1000">
                <a:solidFill>
                  <a:schemeClr val="bg1"/>
                </a:solidFill>
                <a:latin typeface="Arial" charset="0"/>
                <a:ea typeface="宋体" pitchFamily="2" charset="-122"/>
              </a:rPr>
              <a:t>Color:Black</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Corporate Font :</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FrutigerNext LT Medium</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Font to be used by customers and </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partners : </a:t>
            </a:r>
          </a:p>
          <a:p>
            <a:pPr marL="342900" indent="-342900" algn="r">
              <a:lnSpc>
                <a:spcPct val="85000"/>
              </a:lnSpc>
              <a:spcBef>
                <a:spcPct val="20000"/>
              </a:spcBef>
              <a:buClr>
                <a:schemeClr val="tx1"/>
              </a:buClr>
              <a:defRPr/>
            </a:pPr>
            <a:r>
              <a:rPr lang="zh-CN" altLang="en-US" sz="1000">
                <a:solidFill>
                  <a:schemeClr val="bg1"/>
                </a:solidFill>
                <a:latin typeface="Arial" charset="0"/>
                <a:ea typeface="宋体" pitchFamily="2" charset="-122"/>
              </a:rPr>
              <a:t>Arial</a:t>
            </a:r>
            <a:endParaRPr lang="en-US" altLang="zh-CN"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en-US" altLang="zh-CN"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zh-CN" altLang="en-US"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zh-CN" altLang="en-US"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zh-CN" altLang="en-US"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en-US" altLang="zh-CN"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en-US" altLang="zh-CN" sz="1000">
              <a:solidFill>
                <a:schemeClr val="bg1"/>
              </a:solidFill>
              <a:latin typeface="Arial" charset="0"/>
              <a:ea typeface="宋体" pitchFamily="2" charset="-122"/>
            </a:endParaRPr>
          </a:p>
          <a:p>
            <a:pPr marL="342900" indent="-342900" algn="r">
              <a:lnSpc>
                <a:spcPct val="85000"/>
              </a:lnSpc>
              <a:spcBef>
                <a:spcPct val="20000"/>
              </a:spcBef>
              <a:buClr>
                <a:schemeClr val="tx1"/>
              </a:buClr>
              <a:defRPr/>
            </a:pPr>
            <a:endParaRPr lang="zh-CN" altLang="en-US" sz="1000">
              <a:solidFill>
                <a:schemeClr val="bg2"/>
              </a:solidFill>
              <a:latin typeface="Arial" charset="0"/>
              <a:ea typeface="宋体" pitchFamily="2" charset="-122"/>
            </a:endParaRPr>
          </a:p>
        </p:txBody>
      </p:sp>
      <p:sp>
        <p:nvSpPr>
          <p:cNvPr id="1263" name="Text Box 239"/>
          <p:cNvSpPr txBox="1">
            <a:spLocks noChangeArrowheads="1"/>
          </p:cNvSpPr>
          <p:nvPr/>
        </p:nvSpPr>
        <p:spPr bwMode="auto">
          <a:xfrm>
            <a:off x="9144000" y="-15875"/>
            <a:ext cx="1295400" cy="1158875"/>
          </a:xfrm>
          <a:prstGeom prst="rect">
            <a:avLst/>
          </a:prstGeom>
          <a:noFill/>
          <a:ln w="9525">
            <a:noFill/>
            <a:miter lim="800000"/>
            <a:headEnd/>
            <a:tailEnd/>
          </a:ln>
          <a:effectLst/>
        </p:spPr>
        <p:txBody>
          <a:bodyPr>
            <a:spAutoFit/>
          </a:bodyPr>
          <a:lstStyle/>
          <a:p>
            <a:pPr>
              <a:defRPr/>
            </a:pPr>
            <a:r>
              <a:rPr lang="en-US" altLang="zh-CN" sz="1000">
                <a:solidFill>
                  <a:schemeClr val="bg1"/>
                </a:solidFill>
                <a:latin typeface="Arial" charset="0"/>
                <a:ea typeface="宋体" pitchFamily="2" charset="-122"/>
              </a:rPr>
              <a:t>Top right  corner  for   field-mark, customer or partner logotypes. </a:t>
            </a:r>
          </a:p>
          <a:p>
            <a:pPr>
              <a:defRPr/>
            </a:pPr>
            <a:endParaRPr lang="en-US" altLang="zh-CN" sz="1000">
              <a:solidFill>
                <a:schemeClr val="bg1"/>
              </a:solidFill>
              <a:latin typeface="Arial" charset="0"/>
              <a:ea typeface="宋体" pitchFamily="2" charset="-122"/>
            </a:endParaRPr>
          </a:p>
          <a:p>
            <a:pPr>
              <a:defRPr/>
            </a:pPr>
            <a:r>
              <a:rPr lang="en-US" altLang="zh-CN" sz="1000">
                <a:solidFill>
                  <a:schemeClr val="bg1"/>
                </a:solidFill>
                <a:latin typeface="Arial" charset="0"/>
                <a:ea typeface="宋体" pitchFamily="2" charset="-122"/>
              </a:rPr>
              <a:t>----------------   </a:t>
            </a:r>
          </a:p>
          <a:p>
            <a:pPr>
              <a:defRPr/>
            </a:pPr>
            <a:endParaRPr lang="zh-CN" altLang="en-US" sz="1000">
              <a:solidFill>
                <a:schemeClr val="bg1"/>
              </a:solidFill>
              <a:latin typeface="Arial" charset="0"/>
              <a:ea typeface="宋体" pitchFamily="2" charset="-122"/>
            </a:endParaRPr>
          </a:p>
        </p:txBody>
      </p:sp>
      <p:sp>
        <p:nvSpPr>
          <p:cNvPr id="1264" name="Text Box 240"/>
          <p:cNvSpPr txBox="1">
            <a:spLocks noChangeArrowheads="1"/>
          </p:cNvSpPr>
          <p:nvPr/>
        </p:nvSpPr>
        <p:spPr bwMode="auto">
          <a:xfrm>
            <a:off x="9144000" y="1050925"/>
            <a:ext cx="1295400" cy="2225675"/>
          </a:xfrm>
          <a:prstGeom prst="rect">
            <a:avLst/>
          </a:prstGeom>
          <a:noFill/>
          <a:ln w="9525">
            <a:noFill/>
            <a:miter lim="800000"/>
            <a:headEnd/>
            <a:tailEnd/>
          </a:ln>
          <a:effectLst/>
        </p:spPr>
        <p:txBody>
          <a:bodyPr>
            <a:spAutoFit/>
          </a:bodyPr>
          <a:lstStyle/>
          <a:p>
            <a:pPr>
              <a:defRPr/>
            </a:pPr>
            <a:r>
              <a:rPr lang="en-US" altLang="zh-CN" sz="1000">
                <a:solidFill>
                  <a:schemeClr val="bg1"/>
                </a:solidFill>
                <a:latin typeface="Arial" charset="0"/>
                <a:ea typeface="宋体" pitchFamily="2" charset="-122"/>
              </a:rPr>
              <a:t>The following nine groups of colors are an example of how our design colors can be used, please take note that you should only use one design color group per slide. </a:t>
            </a:r>
          </a:p>
          <a:p>
            <a:pPr>
              <a:defRPr/>
            </a:pPr>
            <a:r>
              <a:rPr lang="en-US" altLang="zh-CN" sz="1000">
                <a:solidFill>
                  <a:schemeClr val="bg1"/>
                </a:solidFill>
                <a:latin typeface="Arial"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4374" r:id="rId1"/>
    <p:sldLayoutId id="2147484341" r:id="rId2"/>
    <p:sldLayoutId id="2147484342" r:id="rId3"/>
    <p:sldLayoutId id="2147484343" r:id="rId4"/>
    <p:sldLayoutId id="2147484344" r:id="rId5"/>
    <p:sldLayoutId id="2147484345" r:id="rId6"/>
    <p:sldLayoutId id="2147484346" r:id="rId7"/>
    <p:sldLayoutId id="2147484347" r:id="rId8"/>
    <p:sldLayoutId id="2147484348" r:id="rId9"/>
    <p:sldLayoutId id="2147484349" r:id="rId10"/>
    <p:sldLayoutId id="2147484350" r:id="rId11"/>
    <p:sldLayoutId id="2147484351" r:id="rId12"/>
  </p:sldLayoutIdLst>
  <p:hf sldNum="0" hdr="0" ftr="0"/>
  <p:txStyles>
    <p:titleStyle>
      <a:lvl1pPr algn="l" rtl="0" eaLnBrk="0" fontAlgn="base" hangingPunct="0">
        <a:spcBef>
          <a:spcPct val="0"/>
        </a:spcBef>
        <a:spcAft>
          <a:spcPct val="0"/>
        </a:spcAft>
        <a:defRPr sz="3400" b="1">
          <a:solidFill>
            <a:srgbClr val="990000"/>
          </a:solidFill>
          <a:latin typeface="+mj-lt"/>
          <a:ea typeface="+mj-ea"/>
          <a:cs typeface="+mj-cs"/>
        </a:defRPr>
      </a:lvl1pPr>
      <a:lvl2pPr algn="l" rtl="0" eaLnBrk="0" fontAlgn="base" hangingPunct="0">
        <a:spcBef>
          <a:spcPct val="0"/>
        </a:spcBef>
        <a:spcAft>
          <a:spcPct val="0"/>
        </a:spcAft>
        <a:defRPr sz="3400" b="1">
          <a:solidFill>
            <a:srgbClr val="990000"/>
          </a:solidFill>
          <a:latin typeface="Arial" charset="0"/>
        </a:defRPr>
      </a:lvl2pPr>
      <a:lvl3pPr algn="l" rtl="0" eaLnBrk="0" fontAlgn="base" hangingPunct="0">
        <a:spcBef>
          <a:spcPct val="0"/>
        </a:spcBef>
        <a:spcAft>
          <a:spcPct val="0"/>
        </a:spcAft>
        <a:defRPr sz="3400" b="1">
          <a:solidFill>
            <a:srgbClr val="990000"/>
          </a:solidFill>
          <a:latin typeface="Arial" charset="0"/>
        </a:defRPr>
      </a:lvl3pPr>
      <a:lvl4pPr algn="l" rtl="0" eaLnBrk="0" fontAlgn="base" hangingPunct="0">
        <a:spcBef>
          <a:spcPct val="0"/>
        </a:spcBef>
        <a:spcAft>
          <a:spcPct val="0"/>
        </a:spcAft>
        <a:defRPr sz="3400" b="1">
          <a:solidFill>
            <a:srgbClr val="990000"/>
          </a:solidFill>
          <a:latin typeface="Arial" charset="0"/>
        </a:defRPr>
      </a:lvl4pPr>
      <a:lvl5pPr algn="l" rtl="0" eaLnBrk="0" fontAlgn="base" hangingPunct="0">
        <a:spcBef>
          <a:spcPct val="0"/>
        </a:spcBef>
        <a:spcAft>
          <a:spcPct val="0"/>
        </a:spcAft>
        <a:defRPr sz="3400" b="1">
          <a:solidFill>
            <a:srgbClr val="990000"/>
          </a:solidFill>
          <a:latin typeface="Arial" charset="0"/>
        </a:defRPr>
      </a:lvl5pPr>
      <a:lvl6pPr marL="457200" algn="l" rtl="0" fontAlgn="base">
        <a:spcBef>
          <a:spcPct val="0"/>
        </a:spcBef>
        <a:spcAft>
          <a:spcPct val="0"/>
        </a:spcAft>
        <a:defRPr sz="3400" b="1">
          <a:solidFill>
            <a:srgbClr val="990000"/>
          </a:solidFill>
          <a:latin typeface="Arial" charset="0"/>
        </a:defRPr>
      </a:lvl6pPr>
      <a:lvl7pPr marL="914400" algn="l" rtl="0" fontAlgn="base">
        <a:spcBef>
          <a:spcPct val="0"/>
        </a:spcBef>
        <a:spcAft>
          <a:spcPct val="0"/>
        </a:spcAft>
        <a:defRPr sz="3400" b="1">
          <a:solidFill>
            <a:srgbClr val="990000"/>
          </a:solidFill>
          <a:latin typeface="Arial" charset="0"/>
        </a:defRPr>
      </a:lvl7pPr>
      <a:lvl8pPr marL="1371600" algn="l" rtl="0" fontAlgn="base">
        <a:spcBef>
          <a:spcPct val="0"/>
        </a:spcBef>
        <a:spcAft>
          <a:spcPct val="0"/>
        </a:spcAft>
        <a:defRPr sz="3400" b="1">
          <a:solidFill>
            <a:srgbClr val="990000"/>
          </a:solidFill>
          <a:latin typeface="Arial" charset="0"/>
        </a:defRPr>
      </a:lvl8pPr>
      <a:lvl9pPr marL="1828800" algn="l" rtl="0" fontAlgn="base">
        <a:spcBef>
          <a:spcPct val="0"/>
        </a:spcBef>
        <a:spcAft>
          <a:spcPct val="0"/>
        </a:spcAft>
        <a:defRPr sz="3400" b="1">
          <a:solidFill>
            <a:srgbClr val="990000"/>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000" b="1">
          <a:solidFill>
            <a:schemeClr val="bg2"/>
          </a:solidFill>
          <a:latin typeface="+mn-lt"/>
          <a:ea typeface="+mn-ea"/>
          <a:cs typeface="+mn-cs"/>
        </a:defRPr>
      </a:lvl1pPr>
      <a:lvl2pPr marL="742950" indent="-285750" algn="l" rtl="0" eaLnBrk="0" fontAlgn="base" hangingPunct="0">
        <a:spcBef>
          <a:spcPct val="20000"/>
        </a:spcBef>
        <a:spcAft>
          <a:spcPct val="0"/>
        </a:spcAft>
        <a:buFont typeface="Wingdings" pitchFamily="2" charset="2"/>
        <a:buChar char="§"/>
        <a:defRPr>
          <a:solidFill>
            <a:schemeClr val="bg2"/>
          </a:solidFill>
          <a:latin typeface="+mn-lt"/>
        </a:defRPr>
      </a:lvl2pPr>
      <a:lvl3pPr marL="1143000" indent="-228600" algn="l" rtl="0" eaLnBrk="0" fontAlgn="base" hangingPunct="0">
        <a:spcBef>
          <a:spcPct val="20000"/>
        </a:spcBef>
        <a:spcAft>
          <a:spcPct val="0"/>
        </a:spcAft>
        <a:buSzPct val="60000"/>
        <a:buFont typeface="Wingdings" pitchFamily="2" charset="2"/>
        <a:buChar char="q"/>
        <a:defRPr sz="1600">
          <a:solidFill>
            <a:schemeClr val="bg2"/>
          </a:solidFill>
          <a:latin typeface="+mn-lt"/>
        </a:defRPr>
      </a:lvl3pPr>
      <a:lvl4pPr marL="1600200" indent="-228600" algn="l" rtl="0" eaLnBrk="0" fontAlgn="base" hangingPunct="0">
        <a:spcBef>
          <a:spcPct val="20000"/>
        </a:spcBef>
        <a:spcAft>
          <a:spcPct val="0"/>
        </a:spcAft>
        <a:buChar char="–"/>
        <a:defRPr sz="1400">
          <a:solidFill>
            <a:schemeClr val="bg2"/>
          </a:solidFill>
          <a:latin typeface="+mn-lt"/>
        </a:defRPr>
      </a:lvl4pPr>
      <a:lvl5pPr marL="2057400" indent="-228600" algn="l" rtl="0" eaLnBrk="0" fontAlgn="base" hangingPunct="0">
        <a:spcBef>
          <a:spcPct val="20000"/>
        </a:spcBef>
        <a:spcAft>
          <a:spcPct val="0"/>
        </a:spcAft>
        <a:buFont typeface="Verdana" pitchFamily="34" charset="0"/>
        <a:buChar char="›"/>
        <a:defRPr sz="1200">
          <a:solidFill>
            <a:schemeClr val="bg2"/>
          </a:solidFill>
          <a:latin typeface="+mn-lt"/>
        </a:defRPr>
      </a:lvl5pPr>
      <a:lvl6pPr marL="2514600" indent="-228600" algn="l" rtl="0" fontAlgn="base">
        <a:spcBef>
          <a:spcPct val="20000"/>
        </a:spcBef>
        <a:spcAft>
          <a:spcPct val="0"/>
        </a:spcAft>
        <a:buFont typeface="Verdana" pitchFamily="34" charset="0"/>
        <a:buChar char="›"/>
        <a:defRPr sz="1200">
          <a:solidFill>
            <a:schemeClr val="bg2"/>
          </a:solidFill>
          <a:latin typeface="+mn-lt"/>
        </a:defRPr>
      </a:lvl6pPr>
      <a:lvl7pPr marL="2971800" indent="-228600" algn="l" rtl="0" fontAlgn="base">
        <a:spcBef>
          <a:spcPct val="20000"/>
        </a:spcBef>
        <a:spcAft>
          <a:spcPct val="0"/>
        </a:spcAft>
        <a:buFont typeface="Verdana" pitchFamily="34" charset="0"/>
        <a:buChar char="›"/>
        <a:defRPr sz="1200">
          <a:solidFill>
            <a:schemeClr val="bg2"/>
          </a:solidFill>
          <a:latin typeface="+mn-lt"/>
        </a:defRPr>
      </a:lvl7pPr>
      <a:lvl8pPr marL="3429000" indent="-228600" algn="l" rtl="0" fontAlgn="base">
        <a:spcBef>
          <a:spcPct val="20000"/>
        </a:spcBef>
        <a:spcAft>
          <a:spcPct val="0"/>
        </a:spcAft>
        <a:buFont typeface="Verdana" pitchFamily="34" charset="0"/>
        <a:buChar char="›"/>
        <a:defRPr sz="1200">
          <a:solidFill>
            <a:schemeClr val="bg2"/>
          </a:solidFill>
          <a:latin typeface="+mn-lt"/>
        </a:defRPr>
      </a:lvl8pPr>
      <a:lvl9pPr marL="3886200" indent="-228600" algn="l" rtl="0" fontAlgn="base">
        <a:spcBef>
          <a:spcPct val="20000"/>
        </a:spcBef>
        <a:spcAft>
          <a:spcPct val="0"/>
        </a:spcAft>
        <a:buFont typeface="Verdana" pitchFamily="34" charset="0"/>
        <a:buChar char="›"/>
        <a:defRPr sz="1200">
          <a:solidFill>
            <a:schemeClr val="bg2"/>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7" name="Rectangle 7"/>
          <p:cNvSpPr>
            <a:spLocks noChangeArrowheads="1"/>
          </p:cNvSpPr>
          <p:nvPr/>
        </p:nvSpPr>
        <p:spPr bwMode="auto">
          <a:xfrm>
            <a:off x="0" y="0"/>
            <a:ext cx="9144000" cy="6858000"/>
          </a:xfrm>
          <a:prstGeom prst="rect">
            <a:avLst/>
          </a:prstGeom>
          <a:solidFill>
            <a:srgbClr val="DDDDDD"/>
          </a:solidFill>
          <a:ln w="9525" algn="ctr">
            <a:noFill/>
            <a:miter lim="800000"/>
            <a:headEnd/>
            <a:tailEnd/>
          </a:ln>
          <a:effectLst/>
        </p:spPr>
        <p:txBody>
          <a:bodyPr wrap="none" lIns="91425" tIns="45712" rIns="91425" bIns="45712" anchor="ctr">
            <a:spAutoFit/>
          </a:bodyPr>
          <a:lstStyle/>
          <a:p>
            <a:pPr>
              <a:defRPr/>
            </a:pPr>
            <a:endParaRPr lang="zh-CN" altLang="en-US">
              <a:latin typeface="Arial" charset="0"/>
              <a:ea typeface="宋体" pitchFamily="2" charset="-122"/>
            </a:endParaRPr>
          </a:p>
        </p:txBody>
      </p:sp>
      <p:sp>
        <p:nvSpPr>
          <p:cNvPr id="3075" name="Rectangle 8"/>
          <p:cNvSpPr>
            <a:spLocks noGrp="1" noChangeArrowheads="1"/>
          </p:cNvSpPr>
          <p:nvPr>
            <p:ph type="title"/>
          </p:nvPr>
        </p:nvSpPr>
        <p:spPr bwMode="auto">
          <a:xfrm>
            <a:off x="6096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076" name="Rectangle 9"/>
          <p:cNvSpPr>
            <a:spLocks noGrp="1" noChangeArrowheads="1"/>
          </p:cNvSpPr>
          <p:nvPr>
            <p:ph type="body" idx="1"/>
          </p:nvPr>
        </p:nvSpPr>
        <p:spPr bwMode="auto">
          <a:xfrm>
            <a:off x="609600" y="16462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132" name="Rectangle 12"/>
          <p:cNvSpPr>
            <a:spLocks noChangeArrowheads="1"/>
          </p:cNvSpPr>
          <p:nvPr/>
        </p:nvSpPr>
        <p:spPr bwMode="auto">
          <a:xfrm>
            <a:off x="-1844675" y="527050"/>
            <a:ext cx="1844675" cy="5308600"/>
          </a:xfrm>
          <a:prstGeom prst="rect">
            <a:avLst/>
          </a:prstGeom>
          <a:noFill/>
          <a:ln w="9525">
            <a:noFill/>
            <a:miter lim="800000"/>
            <a:headEnd/>
            <a:tailEnd/>
          </a:ln>
          <a:effectLst/>
        </p:spPr>
        <p:txBody>
          <a:bodyPr lIns="78331" tIns="39166" rIns="78331" bIns="39166"/>
          <a:lstStyle/>
          <a:p>
            <a:pPr marL="342900" indent="-342900" algn="r">
              <a:spcBef>
                <a:spcPct val="20000"/>
              </a:spcBef>
              <a:defRPr/>
            </a:pPr>
            <a:r>
              <a:rPr lang="zh-CN" altLang="en-US" sz="1000">
                <a:solidFill>
                  <a:schemeClr val="bg1"/>
                </a:solidFill>
                <a:latin typeface="Arial" charset="0"/>
                <a:ea typeface="宋体" pitchFamily="2" charset="-122"/>
              </a:rPr>
              <a:t> </a:t>
            </a:r>
            <a:r>
              <a:rPr lang="en-US" altLang="zh-CN" sz="1000" b="1">
                <a:solidFill>
                  <a:schemeClr val="bg1"/>
                </a:solidFill>
                <a:latin typeface="Arial" charset="0"/>
                <a:ea typeface="宋体" pitchFamily="2" charset="-122"/>
              </a:rPr>
              <a:t>Content Page Title</a:t>
            </a:r>
            <a:r>
              <a:rPr lang="en-US" altLang="zh-CN" sz="1000">
                <a:solidFill>
                  <a:schemeClr val="bg1"/>
                </a:solidFill>
                <a:latin typeface="Arial" charset="0"/>
                <a:ea typeface="宋体" pitchFamily="2" charset="-122"/>
              </a:rPr>
              <a:t> </a:t>
            </a:r>
          </a:p>
          <a:p>
            <a:pPr marL="342900" indent="-342900" algn="r">
              <a:spcBef>
                <a:spcPct val="20000"/>
              </a:spcBef>
              <a:defRPr/>
            </a:pPr>
            <a:r>
              <a:rPr lang="en-US" altLang="zh-CN" sz="1000" b="1">
                <a:solidFill>
                  <a:schemeClr val="bg1"/>
                </a:solidFill>
                <a:latin typeface="Arial" charset="0"/>
                <a:ea typeface="宋体" pitchFamily="2" charset="-122"/>
              </a:rPr>
              <a:t>35-40pt  </a:t>
            </a:r>
            <a:endParaRPr lang="zh-CN" altLang="en-US" sz="1000" b="1">
              <a:solidFill>
                <a:schemeClr val="bg1"/>
              </a:solidFill>
              <a:latin typeface="Arial" charset="0"/>
              <a:ea typeface="宋体" pitchFamily="2" charset="-122"/>
            </a:endParaRPr>
          </a:p>
          <a:p>
            <a:pPr marL="342900" indent="-342900" algn="r">
              <a:spcBef>
                <a:spcPct val="20000"/>
              </a:spcBef>
              <a:defRPr/>
            </a:pPr>
            <a:r>
              <a:rPr lang="en-US" altLang="zh-CN" sz="1000" b="1">
                <a:solidFill>
                  <a:schemeClr val="bg1"/>
                </a:solidFill>
                <a:latin typeface="Arial" charset="0"/>
                <a:ea typeface="宋体" pitchFamily="2" charset="-122"/>
              </a:rPr>
              <a:t>Color: R153 G0 B0</a:t>
            </a:r>
          </a:p>
          <a:p>
            <a:pPr marL="342900" indent="-342900" algn="r">
              <a:spcBef>
                <a:spcPct val="20000"/>
              </a:spcBef>
              <a:defRPr/>
            </a:pPr>
            <a:r>
              <a:rPr lang="en-US" altLang="zh-CN" sz="1000" b="1">
                <a:solidFill>
                  <a:schemeClr val="bg1"/>
                </a:solidFill>
                <a:latin typeface="Arial" charset="0"/>
                <a:ea typeface="宋体" pitchFamily="2" charset="-122"/>
              </a:rPr>
              <a:t>Corporate Font: </a:t>
            </a:r>
          </a:p>
          <a:p>
            <a:pPr marL="342900" indent="-342900" algn="r">
              <a:spcBef>
                <a:spcPct val="20000"/>
              </a:spcBef>
              <a:defRPr/>
            </a:pPr>
            <a:r>
              <a:rPr lang="en-US" altLang="zh-CN" sz="1000" b="1">
                <a:solidFill>
                  <a:schemeClr val="bg1"/>
                </a:solidFill>
                <a:latin typeface="Arial" charset="0"/>
                <a:ea typeface="宋体" pitchFamily="2" charset="-122"/>
              </a:rPr>
              <a:t>FrutigerNext LT Medium</a:t>
            </a:r>
          </a:p>
          <a:p>
            <a:pPr marL="342900" indent="-342900" algn="r">
              <a:spcBef>
                <a:spcPct val="20000"/>
              </a:spcBef>
              <a:defRPr/>
            </a:pPr>
            <a:r>
              <a:rPr lang="en-US" altLang="zh-CN" sz="1000" b="1">
                <a:solidFill>
                  <a:schemeClr val="bg1"/>
                </a:solidFill>
                <a:latin typeface="Arial" charset="0"/>
                <a:ea typeface="宋体" pitchFamily="2" charset="-122"/>
              </a:rPr>
              <a:t>Font to be used by customers and partners:  </a:t>
            </a:r>
          </a:p>
          <a:p>
            <a:pPr marL="342900" indent="-342900" algn="r">
              <a:spcBef>
                <a:spcPct val="20000"/>
              </a:spcBef>
              <a:defRPr/>
            </a:pPr>
            <a:r>
              <a:rPr lang="en-US" altLang="zh-CN" sz="1000" b="1">
                <a:solidFill>
                  <a:schemeClr val="bg1"/>
                </a:solidFill>
                <a:latin typeface="Arial" charset="0"/>
                <a:ea typeface="宋体" pitchFamily="2" charset="-122"/>
              </a:rPr>
              <a:t>Arial</a:t>
            </a:r>
          </a:p>
          <a:p>
            <a:pPr marL="342900" indent="-342900" algn="r">
              <a:spcBef>
                <a:spcPct val="20000"/>
              </a:spcBef>
              <a:defRPr/>
            </a:pPr>
            <a:endParaRPr lang="en-US" altLang="zh-CN" sz="1000" b="1">
              <a:solidFill>
                <a:schemeClr val="bg1"/>
              </a:solidFill>
              <a:latin typeface="Arial" charset="0"/>
              <a:ea typeface="宋体" pitchFamily="2" charset="-122"/>
            </a:endParaRPr>
          </a:p>
          <a:p>
            <a:pPr marL="342900" indent="-342900" algn="r">
              <a:spcBef>
                <a:spcPct val="20000"/>
              </a:spcBef>
              <a:defRPr/>
            </a:pPr>
            <a:endParaRPr lang="zh-CN" altLang="en-US" sz="1000" b="1">
              <a:solidFill>
                <a:schemeClr val="bg1"/>
              </a:solidFill>
              <a:latin typeface="Arial" charset="0"/>
              <a:ea typeface="宋体" pitchFamily="2" charset="-122"/>
            </a:endParaRPr>
          </a:p>
          <a:p>
            <a:pPr marL="342900" indent="-342900" algn="r">
              <a:spcBef>
                <a:spcPct val="20000"/>
              </a:spcBef>
              <a:defRPr/>
            </a:pPr>
            <a:r>
              <a:rPr lang="zh-CN" altLang="en-US" sz="1000">
                <a:solidFill>
                  <a:schemeClr val="bg1"/>
                </a:solidFill>
                <a:latin typeface="Arial" charset="0"/>
                <a:ea typeface="宋体" pitchFamily="2" charset="-122"/>
              </a:rPr>
              <a:t> </a:t>
            </a:r>
            <a:r>
              <a:rPr lang="en-US" altLang="zh-CN" sz="1000" b="1">
                <a:solidFill>
                  <a:schemeClr val="bg1"/>
                </a:solidFill>
                <a:latin typeface="Arial" charset="0"/>
                <a:ea typeface="宋体" pitchFamily="2" charset="-122"/>
              </a:rPr>
              <a:t>Content Page Text</a:t>
            </a:r>
            <a:r>
              <a:rPr lang="en-US" altLang="zh-CN" sz="1000">
                <a:solidFill>
                  <a:schemeClr val="bg1"/>
                </a:solidFill>
                <a:latin typeface="Arial" charset="0"/>
                <a:ea typeface="宋体" pitchFamily="2" charset="-122"/>
              </a:rPr>
              <a:t> </a:t>
            </a:r>
            <a:r>
              <a:rPr lang="en-US" altLang="zh-CN" sz="1000" b="1">
                <a:solidFill>
                  <a:schemeClr val="bg1"/>
                </a:solidFill>
                <a:latin typeface="Arial" charset="0"/>
                <a:ea typeface="宋体" pitchFamily="2" charset="-122"/>
              </a:rPr>
              <a:t>:</a:t>
            </a:r>
          </a:p>
          <a:p>
            <a:pPr marL="342900" indent="-342900" algn="r">
              <a:spcBef>
                <a:spcPct val="20000"/>
              </a:spcBef>
              <a:defRPr/>
            </a:pPr>
            <a:r>
              <a:rPr lang="en-US" altLang="zh-CN" sz="1000" b="1">
                <a:solidFill>
                  <a:schemeClr val="bg1"/>
                </a:solidFill>
                <a:latin typeface="Arial" charset="0"/>
                <a:ea typeface="宋体" pitchFamily="2" charset="-122"/>
              </a:rPr>
              <a:t>28-30pt</a:t>
            </a:r>
          </a:p>
          <a:p>
            <a:pPr marL="342900" indent="-342900" algn="r" eaLnBrk="0" hangingPunct="0">
              <a:spcBef>
                <a:spcPct val="20000"/>
              </a:spcBef>
              <a:defRPr/>
            </a:pPr>
            <a:r>
              <a:rPr lang="en-US" sz="1000" b="1" noProof="1">
                <a:solidFill>
                  <a:srgbClr val="FFFFFF"/>
                </a:solidFill>
                <a:latin typeface="Arial" charset="0"/>
              </a:rPr>
              <a:t>Bullets level 2-5</a:t>
            </a:r>
          </a:p>
          <a:p>
            <a:pPr marL="342900" indent="-342900" algn="r" eaLnBrk="0" hangingPunct="0">
              <a:spcBef>
                <a:spcPct val="20000"/>
              </a:spcBef>
              <a:defRPr/>
            </a:pPr>
            <a:r>
              <a:rPr lang="en-US" altLang="zh-CN" sz="1000" b="1">
                <a:solidFill>
                  <a:schemeClr val="bg1"/>
                </a:solidFill>
                <a:latin typeface="Arial" charset="0"/>
                <a:ea typeface="宋体" pitchFamily="2" charset="-122"/>
              </a:rPr>
              <a:t>20-30pt  </a:t>
            </a:r>
          </a:p>
          <a:p>
            <a:pPr marL="342900" indent="-342900" algn="r">
              <a:spcBef>
                <a:spcPct val="20000"/>
              </a:spcBef>
              <a:defRPr/>
            </a:pPr>
            <a:r>
              <a:rPr lang="en-US" altLang="zh-CN" sz="1000" b="1">
                <a:solidFill>
                  <a:schemeClr val="bg1"/>
                </a:solidFill>
                <a:latin typeface="Arial" charset="0"/>
                <a:ea typeface="宋体" pitchFamily="2" charset="-122"/>
              </a:rPr>
              <a:t>Color:Black</a:t>
            </a:r>
          </a:p>
          <a:p>
            <a:pPr marL="342900" indent="-342900" algn="r">
              <a:spcBef>
                <a:spcPct val="20000"/>
              </a:spcBef>
              <a:defRPr/>
            </a:pPr>
            <a:r>
              <a:rPr lang="en-US" altLang="zh-CN" sz="1000" b="1">
                <a:solidFill>
                  <a:schemeClr val="bg1"/>
                </a:solidFill>
                <a:latin typeface="Arial" charset="0"/>
                <a:ea typeface="宋体" pitchFamily="2" charset="-122"/>
              </a:rPr>
              <a:t>Corporate Font: </a:t>
            </a:r>
          </a:p>
          <a:p>
            <a:pPr marL="342900" indent="-342900" algn="r">
              <a:spcBef>
                <a:spcPct val="20000"/>
              </a:spcBef>
              <a:defRPr/>
            </a:pPr>
            <a:r>
              <a:rPr lang="en-US" altLang="zh-CN" sz="1000" b="1">
                <a:solidFill>
                  <a:schemeClr val="bg1"/>
                </a:solidFill>
                <a:latin typeface="Arial" charset="0"/>
                <a:ea typeface="宋体" pitchFamily="2" charset="-122"/>
              </a:rPr>
              <a:t>FrutigerNext LT Medium</a:t>
            </a:r>
          </a:p>
          <a:p>
            <a:pPr marL="342900" indent="-342900" algn="r">
              <a:spcBef>
                <a:spcPct val="20000"/>
              </a:spcBef>
              <a:defRPr/>
            </a:pPr>
            <a:r>
              <a:rPr lang="en-US" altLang="zh-CN" sz="1000" b="1">
                <a:solidFill>
                  <a:schemeClr val="bg1"/>
                </a:solidFill>
                <a:latin typeface="Arial" charset="0"/>
                <a:ea typeface="宋体" pitchFamily="2" charset="-122"/>
              </a:rPr>
              <a:t>Font to be used by customers and partners:  </a:t>
            </a:r>
          </a:p>
          <a:p>
            <a:pPr marL="342900" indent="-342900" algn="r">
              <a:spcBef>
                <a:spcPct val="20000"/>
              </a:spcBef>
              <a:defRPr/>
            </a:pPr>
            <a:r>
              <a:rPr lang="en-US" altLang="zh-CN" sz="1000" b="1">
                <a:solidFill>
                  <a:schemeClr val="bg1"/>
                </a:solidFill>
                <a:latin typeface="Arial" charset="0"/>
                <a:ea typeface="宋体" pitchFamily="2" charset="-122"/>
              </a:rPr>
              <a:t>Arial</a:t>
            </a:r>
          </a:p>
          <a:p>
            <a:pPr marL="342900" indent="-342900" algn="r">
              <a:spcBef>
                <a:spcPct val="20000"/>
              </a:spcBef>
              <a:defRPr/>
            </a:pPr>
            <a:endParaRPr lang="en-US" altLang="zh-CN" sz="1000" b="1">
              <a:solidFill>
                <a:schemeClr val="bg1"/>
              </a:solidFill>
              <a:latin typeface="Arial" charset="0"/>
              <a:ea typeface="宋体" pitchFamily="2" charset="-122"/>
            </a:endParaRPr>
          </a:p>
          <a:p>
            <a:pPr marL="342900" indent="-342900" algn="r">
              <a:spcBef>
                <a:spcPct val="20000"/>
              </a:spcBef>
              <a:defRPr/>
            </a:pPr>
            <a:endParaRPr lang="zh-CN" altLang="en-US" sz="1000" b="1">
              <a:solidFill>
                <a:schemeClr val="bg1"/>
              </a:solidFill>
              <a:latin typeface="Arial" charset="0"/>
              <a:ea typeface="宋体" pitchFamily="2" charset="-122"/>
            </a:endParaRPr>
          </a:p>
          <a:p>
            <a:pPr marL="342900" indent="-342900" algn="r">
              <a:spcBef>
                <a:spcPct val="20000"/>
              </a:spcBef>
              <a:defRPr/>
            </a:pPr>
            <a:endParaRPr lang="zh-CN" altLang="en-US" sz="1000" b="1">
              <a:solidFill>
                <a:schemeClr val="bg1"/>
              </a:solidFill>
              <a:latin typeface="Arial" charset="0"/>
              <a:ea typeface="宋体" pitchFamily="2" charset="-122"/>
            </a:endParaRPr>
          </a:p>
          <a:p>
            <a:pPr marL="342900" indent="-342900" algn="r">
              <a:spcBef>
                <a:spcPct val="20000"/>
              </a:spcBef>
              <a:defRPr/>
            </a:pPr>
            <a:endParaRPr lang="zh-CN" altLang="en-US" sz="1000" b="1">
              <a:solidFill>
                <a:schemeClr val="bg1"/>
              </a:solidFill>
              <a:latin typeface="Arial" charset="0"/>
              <a:ea typeface="宋体" pitchFamily="2" charset="-122"/>
            </a:endParaRPr>
          </a:p>
          <a:p>
            <a:pPr marL="342900" indent="-342900" algn="r">
              <a:spcBef>
                <a:spcPct val="20000"/>
              </a:spcBef>
              <a:defRPr/>
            </a:pPr>
            <a:endParaRPr lang="en-US" altLang="zh-CN" sz="1000" b="1">
              <a:solidFill>
                <a:schemeClr val="bg1"/>
              </a:solidFill>
              <a:latin typeface="Arial" charset="0"/>
              <a:ea typeface="宋体" pitchFamily="2" charset="-122"/>
            </a:endParaRPr>
          </a:p>
          <a:p>
            <a:pPr marL="342900" indent="-342900" algn="r">
              <a:spcBef>
                <a:spcPct val="20000"/>
              </a:spcBef>
              <a:defRPr/>
            </a:pPr>
            <a:endParaRPr lang="en-US" altLang="zh-CN" sz="1000" b="1">
              <a:solidFill>
                <a:schemeClr val="bg1"/>
              </a:solidFill>
              <a:latin typeface="Arial" charset="0"/>
              <a:ea typeface="宋体" pitchFamily="2" charset="-122"/>
            </a:endParaRPr>
          </a:p>
          <a:p>
            <a:pPr marL="342900" indent="-342900" algn="r">
              <a:spcBef>
                <a:spcPct val="20000"/>
              </a:spcBef>
              <a:defRPr/>
            </a:pPr>
            <a:endParaRPr lang="zh-CN" altLang="en-US" sz="1000" b="1">
              <a:solidFill>
                <a:schemeClr val="bg1"/>
              </a:solidFill>
              <a:latin typeface="Arial"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4352" r:id="rId1"/>
    <p:sldLayoutId id="2147484353" r:id="rId2"/>
    <p:sldLayoutId id="2147484354" r:id="rId3"/>
    <p:sldLayoutId id="2147484355" r:id="rId4"/>
    <p:sldLayoutId id="2147484356" r:id="rId5"/>
    <p:sldLayoutId id="2147484357" r:id="rId6"/>
    <p:sldLayoutId id="2147484358" r:id="rId7"/>
    <p:sldLayoutId id="2147484359" r:id="rId8"/>
    <p:sldLayoutId id="2147484360" r:id="rId9"/>
    <p:sldLayoutId id="2147484361" r:id="rId10"/>
    <p:sldLayoutId id="2147484362" r:id="rId11"/>
  </p:sldLayoutIdLst>
  <p:txStyles>
    <p:titleStyle>
      <a:lvl1pPr algn="l" rtl="0" eaLnBrk="0" fontAlgn="base" hangingPunct="0">
        <a:spcBef>
          <a:spcPct val="0"/>
        </a:spcBef>
        <a:spcAft>
          <a:spcPct val="0"/>
        </a:spcAft>
        <a:defRPr sz="4000" b="1">
          <a:solidFill>
            <a:srgbClr val="990000"/>
          </a:solidFill>
          <a:latin typeface="+mj-lt"/>
          <a:ea typeface="+mj-ea"/>
          <a:cs typeface="+mj-cs"/>
        </a:defRPr>
      </a:lvl1pPr>
      <a:lvl2pPr algn="l" rtl="0" eaLnBrk="0" fontAlgn="base" hangingPunct="0">
        <a:spcBef>
          <a:spcPct val="0"/>
        </a:spcBef>
        <a:spcAft>
          <a:spcPct val="0"/>
        </a:spcAft>
        <a:defRPr sz="4000" b="1">
          <a:solidFill>
            <a:srgbClr val="990000"/>
          </a:solidFill>
          <a:latin typeface="Arial" charset="0"/>
        </a:defRPr>
      </a:lvl2pPr>
      <a:lvl3pPr algn="l" rtl="0" eaLnBrk="0" fontAlgn="base" hangingPunct="0">
        <a:spcBef>
          <a:spcPct val="0"/>
        </a:spcBef>
        <a:spcAft>
          <a:spcPct val="0"/>
        </a:spcAft>
        <a:defRPr sz="4000" b="1">
          <a:solidFill>
            <a:srgbClr val="990000"/>
          </a:solidFill>
          <a:latin typeface="Arial" charset="0"/>
        </a:defRPr>
      </a:lvl3pPr>
      <a:lvl4pPr algn="l" rtl="0" eaLnBrk="0" fontAlgn="base" hangingPunct="0">
        <a:spcBef>
          <a:spcPct val="0"/>
        </a:spcBef>
        <a:spcAft>
          <a:spcPct val="0"/>
        </a:spcAft>
        <a:defRPr sz="4000" b="1">
          <a:solidFill>
            <a:srgbClr val="990000"/>
          </a:solidFill>
          <a:latin typeface="Arial" charset="0"/>
        </a:defRPr>
      </a:lvl4pPr>
      <a:lvl5pPr algn="l" rtl="0" eaLnBrk="0" fontAlgn="base" hangingPunct="0">
        <a:spcBef>
          <a:spcPct val="0"/>
        </a:spcBef>
        <a:spcAft>
          <a:spcPct val="0"/>
        </a:spcAft>
        <a:defRPr sz="4000" b="1">
          <a:solidFill>
            <a:srgbClr val="990000"/>
          </a:solidFill>
          <a:latin typeface="Arial" charset="0"/>
        </a:defRPr>
      </a:lvl5pPr>
      <a:lvl6pPr marL="457200" algn="l" rtl="0" fontAlgn="base">
        <a:spcBef>
          <a:spcPct val="0"/>
        </a:spcBef>
        <a:spcAft>
          <a:spcPct val="0"/>
        </a:spcAft>
        <a:defRPr sz="4000" b="1">
          <a:solidFill>
            <a:srgbClr val="990000"/>
          </a:solidFill>
          <a:latin typeface="Arial" charset="0"/>
        </a:defRPr>
      </a:lvl6pPr>
      <a:lvl7pPr marL="914400" algn="l" rtl="0" fontAlgn="base">
        <a:spcBef>
          <a:spcPct val="0"/>
        </a:spcBef>
        <a:spcAft>
          <a:spcPct val="0"/>
        </a:spcAft>
        <a:defRPr sz="4000" b="1">
          <a:solidFill>
            <a:srgbClr val="990000"/>
          </a:solidFill>
          <a:latin typeface="Arial" charset="0"/>
        </a:defRPr>
      </a:lvl7pPr>
      <a:lvl8pPr marL="1371600" algn="l" rtl="0" fontAlgn="base">
        <a:spcBef>
          <a:spcPct val="0"/>
        </a:spcBef>
        <a:spcAft>
          <a:spcPct val="0"/>
        </a:spcAft>
        <a:defRPr sz="4000" b="1">
          <a:solidFill>
            <a:srgbClr val="990000"/>
          </a:solidFill>
          <a:latin typeface="Arial" charset="0"/>
        </a:defRPr>
      </a:lvl8pPr>
      <a:lvl9pPr marL="1828800" algn="l" rtl="0" fontAlgn="base">
        <a:spcBef>
          <a:spcPct val="0"/>
        </a:spcBef>
        <a:spcAft>
          <a:spcPct val="0"/>
        </a:spcAft>
        <a:defRPr sz="4000" b="1">
          <a:solidFill>
            <a:srgbClr val="990000"/>
          </a:solidFill>
          <a:latin typeface="Arial" charset="0"/>
        </a:defRPr>
      </a:lvl9pPr>
    </p:titleStyle>
    <p:bodyStyle>
      <a:lvl1pPr marL="342900" indent="-342900" algn="l" rtl="0" eaLnBrk="0" fontAlgn="base" hangingPunct="0">
        <a:spcBef>
          <a:spcPct val="20000"/>
        </a:spcBef>
        <a:spcAft>
          <a:spcPct val="0"/>
        </a:spcAft>
        <a:buChar char="•"/>
        <a:defRPr sz="2600">
          <a:solidFill>
            <a:schemeClr val="bg2"/>
          </a:solidFill>
          <a:latin typeface="+mn-lt"/>
          <a:ea typeface="+mn-ea"/>
          <a:cs typeface="+mn-cs"/>
        </a:defRPr>
      </a:lvl1pPr>
      <a:lvl2pPr marL="742950" indent="-285750" algn="l" rtl="0" eaLnBrk="0" fontAlgn="base" hangingPunct="0">
        <a:spcBef>
          <a:spcPct val="20000"/>
        </a:spcBef>
        <a:spcAft>
          <a:spcPct val="0"/>
        </a:spcAft>
        <a:buSzPct val="60000"/>
        <a:buFont typeface="Wingdings" pitchFamily="2" charset="2"/>
        <a:buChar char="q"/>
        <a:defRPr sz="2400">
          <a:solidFill>
            <a:schemeClr val="bg2"/>
          </a:solidFill>
          <a:latin typeface="+mn-lt"/>
        </a:defRPr>
      </a:lvl2pPr>
      <a:lvl3pPr marL="1143000" indent="-228600" algn="l" rtl="0" eaLnBrk="0" fontAlgn="base" hangingPunct="0">
        <a:spcBef>
          <a:spcPct val="20000"/>
        </a:spcBef>
        <a:spcAft>
          <a:spcPct val="0"/>
        </a:spcAft>
        <a:buSzPct val="60000"/>
        <a:buFont typeface="Wingdings" pitchFamily="2" charset="2"/>
        <a:buChar char="§"/>
        <a:defRPr sz="2200">
          <a:solidFill>
            <a:schemeClr val="bg2"/>
          </a:solidFill>
          <a:latin typeface="+mn-lt"/>
        </a:defRPr>
      </a:lvl3pPr>
      <a:lvl4pPr marL="1600200" indent="-228600" algn="l" rtl="0" eaLnBrk="0" fontAlgn="base" hangingPunct="0">
        <a:spcBef>
          <a:spcPct val="20000"/>
        </a:spcBef>
        <a:spcAft>
          <a:spcPct val="0"/>
        </a:spcAft>
        <a:buSzPct val="60000"/>
        <a:buFont typeface="Arial" pitchFamily="34" charset="0"/>
        <a:buChar char="–"/>
        <a:defRPr sz="2000">
          <a:solidFill>
            <a:schemeClr val="bg2"/>
          </a:solidFill>
          <a:latin typeface="+mn-lt"/>
        </a:defRPr>
      </a:lvl4pPr>
      <a:lvl5pPr marL="2057400" indent="-228600" algn="l" rtl="0" eaLnBrk="0" fontAlgn="base" hangingPunct="0">
        <a:spcBef>
          <a:spcPct val="20000"/>
        </a:spcBef>
        <a:spcAft>
          <a:spcPct val="0"/>
        </a:spcAft>
        <a:buFont typeface="Verdana" pitchFamily="34" charset="0"/>
        <a:buChar char="›"/>
        <a:defRPr>
          <a:solidFill>
            <a:schemeClr val="bg2"/>
          </a:solidFill>
          <a:latin typeface="+mn-lt"/>
        </a:defRPr>
      </a:lvl5pPr>
      <a:lvl6pPr marL="2514600" indent="-228600" algn="l" rtl="0" fontAlgn="base">
        <a:spcBef>
          <a:spcPct val="20000"/>
        </a:spcBef>
        <a:spcAft>
          <a:spcPct val="0"/>
        </a:spcAft>
        <a:buFont typeface="Verdana" pitchFamily="34" charset="0"/>
        <a:buChar char="›"/>
        <a:defRPr>
          <a:solidFill>
            <a:schemeClr val="bg2"/>
          </a:solidFill>
          <a:latin typeface="+mn-lt"/>
        </a:defRPr>
      </a:lvl6pPr>
      <a:lvl7pPr marL="2971800" indent="-228600" algn="l" rtl="0" fontAlgn="base">
        <a:spcBef>
          <a:spcPct val="20000"/>
        </a:spcBef>
        <a:spcAft>
          <a:spcPct val="0"/>
        </a:spcAft>
        <a:buFont typeface="Verdana" pitchFamily="34" charset="0"/>
        <a:buChar char="›"/>
        <a:defRPr>
          <a:solidFill>
            <a:schemeClr val="bg2"/>
          </a:solidFill>
          <a:latin typeface="+mn-lt"/>
        </a:defRPr>
      </a:lvl7pPr>
      <a:lvl8pPr marL="3429000" indent="-228600" algn="l" rtl="0" fontAlgn="base">
        <a:spcBef>
          <a:spcPct val="20000"/>
        </a:spcBef>
        <a:spcAft>
          <a:spcPct val="0"/>
        </a:spcAft>
        <a:buFont typeface="Verdana" pitchFamily="34" charset="0"/>
        <a:buChar char="›"/>
        <a:defRPr>
          <a:solidFill>
            <a:schemeClr val="bg2"/>
          </a:solidFill>
          <a:latin typeface="+mn-lt"/>
        </a:defRPr>
      </a:lvl8pPr>
      <a:lvl9pPr marL="3886200" indent="-228600" algn="l" rtl="0" fontAlgn="base">
        <a:spcBef>
          <a:spcPct val="20000"/>
        </a:spcBef>
        <a:spcAft>
          <a:spcPct val="0"/>
        </a:spcAft>
        <a:buFont typeface="Verdana" pitchFamily="34" charset="0"/>
        <a:buChar char="›"/>
        <a:defRPr>
          <a:solidFill>
            <a:schemeClr val="bg2"/>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098" name="Picture 7" descr="5"/>
          <p:cNvPicPr>
            <a:picLocks noChangeAspect="1" noChangeArrowheads="1"/>
          </p:cNvPicPr>
          <p:nvPr/>
        </p:nvPicPr>
        <p:blipFill>
          <a:blip r:embed="rId13" cstate="print"/>
          <a:srcRect/>
          <a:stretch>
            <a:fillRect/>
          </a:stretch>
        </p:blipFill>
        <p:spPr bwMode="auto">
          <a:xfrm>
            <a:off x="-1588" y="5856288"/>
            <a:ext cx="9144001" cy="1001712"/>
          </a:xfrm>
          <a:prstGeom prst="rect">
            <a:avLst/>
          </a:prstGeom>
          <a:noFill/>
          <a:ln w="9525">
            <a:noFill/>
            <a:miter lim="800000"/>
            <a:headEnd/>
            <a:tailEnd/>
          </a:ln>
        </p:spPr>
      </p:pic>
      <p:sp>
        <p:nvSpPr>
          <p:cNvPr id="6152" name="Text Box 8"/>
          <p:cNvSpPr txBox="1">
            <a:spLocks noChangeArrowheads="1"/>
          </p:cNvSpPr>
          <p:nvPr/>
        </p:nvSpPr>
        <p:spPr bwMode="auto">
          <a:xfrm>
            <a:off x="3224213" y="2674938"/>
            <a:ext cx="2779712" cy="752475"/>
          </a:xfrm>
          <a:prstGeom prst="rect">
            <a:avLst/>
          </a:prstGeom>
          <a:noFill/>
          <a:ln w="9525">
            <a:noFill/>
            <a:miter lim="800000"/>
            <a:headEnd/>
            <a:tailEnd/>
          </a:ln>
        </p:spPr>
        <p:txBody>
          <a:bodyPr wrap="none" lIns="83448" tIns="41724" rIns="83448" bIns="41724">
            <a:spAutoFit/>
          </a:bodyPr>
          <a:lstStyle/>
          <a:p>
            <a:pPr defTabSz="835025" eaLnBrk="0" hangingPunct="0">
              <a:defRPr/>
            </a:pPr>
            <a:r>
              <a:rPr lang="en-US" altLang="zh-CN" sz="4400">
                <a:solidFill>
                  <a:srgbClr val="990000"/>
                </a:solidFill>
                <a:latin typeface="Arial" charset="0"/>
                <a:ea typeface="MS PGothic" pitchFamily="34" charset="-128"/>
              </a:rPr>
              <a:t>Thank you</a:t>
            </a:r>
          </a:p>
        </p:txBody>
      </p:sp>
      <p:sp>
        <p:nvSpPr>
          <p:cNvPr id="6153" name="Text Box 9"/>
          <p:cNvSpPr txBox="1">
            <a:spLocks noChangeArrowheads="1"/>
          </p:cNvSpPr>
          <p:nvPr/>
        </p:nvSpPr>
        <p:spPr bwMode="auto">
          <a:xfrm>
            <a:off x="3265488" y="3435350"/>
            <a:ext cx="2738437" cy="479425"/>
          </a:xfrm>
          <a:prstGeom prst="rect">
            <a:avLst/>
          </a:prstGeom>
          <a:noFill/>
          <a:ln w="9525">
            <a:noFill/>
            <a:miter lim="800000"/>
            <a:headEnd/>
            <a:tailEnd/>
          </a:ln>
        </p:spPr>
        <p:txBody>
          <a:bodyPr wrap="none" lIns="83448" tIns="41724" rIns="83448" bIns="41724">
            <a:spAutoFit/>
          </a:bodyPr>
          <a:lstStyle/>
          <a:p>
            <a:pPr defTabSz="835025" eaLnBrk="0" hangingPunct="0">
              <a:defRPr/>
            </a:pPr>
            <a:r>
              <a:rPr lang="en-US" altLang="zh-CN" sz="2600">
                <a:solidFill>
                  <a:srgbClr val="666666"/>
                </a:solidFill>
                <a:latin typeface="Arial" charset="0"/>
                <a:ea typeface="MS PGothic" pitchFamily="34" charset="-128"/>
              </a:rPr>
              <a:t>www.huawei.com</a:t>
            </a:r>
            <a:endParaRPr lang="en-US" altLang="zh-CN" sz="2100">
              <a:solidFill>
                <a:srgbClr val="990000"/>
              </a:solidFill>
              <a:latin typeface="Arial"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4363" r:id="rId1"/>
    <p:sldLayoutId id="2147484364" r:id="rId2"/>
    <p:sldLayoutId id="2147484365" r:id="rId3"/>
    <p:sldLayoutId id="2147484366" r:id="rId4"/>
    <p:sldLayoutId id="2147484367" r:id="rId5"/>
    <p:sldLayoutId id="2147484368" r:id="rId6"/>
    <p:sldLayoutId id="2147484369" r:id="rId7"/>
    <p:sldLayoutId id="2147484370" r:id="rId8"/>
    <p:sldLayoutId id="2147484371" r:id="rId9"/>
    <p:sldLayoutId id="2147484372" r:id="rId10"/>
    <p:sldLayoutId id="214748437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52463" y="638175"/>
            <a:ext cx="6850062" cy="630238"/>
          </a:xfrm>
          <a:prstGeom prst="rect">
            <a:avLst/>
          </a:prstGeom>
          <a:noFill/>
          <a:ln w="9525">
            <a:noFill/>
            <a:miter lim="800000"/>
            <a:headEnd/>
            <a:tailEnd/>
          </a:ln>
        </p:spPr>
        <p:txBody>
          <a:bodyPr vert="horz" wrap="square" lIns="78328" tIns="39165" rIns="78328" bIns="39165" numCol="1" anchor="ctr" anchorCtr="0" compatLnSpc="1">
            <a:prstTxWarp prst="textNoShape">
              <a:avLst/>
            </a:prstTxWarp>
          </a:bodyPr>
          <a:lstStyle/>
          <a:p>
            <a:pPr lvl="0"/>
            <a:r>
              <a:rPr lang="zh-CN" altLang="en-US" smtClean="0"/>
              <a:t>单击此处编辑母版标题样式</a:t>
            </a:r>
          </a:p>
        </p:txBody>
      </p:sp>
      <p:pic>
        <p:nvPicPr>
          <p:cNvPr id="5123" name="Picture 3" descr="7"/>
          <p:cNvPicPr>
            <a:picLocks noChangeAspect="1" noChangeArrowheads="1"/>
          </p:cNvPicPr>
          <p:nvPr/>
        </p:nvPicPr>
        <p:blipFill>
          <a:blip r:embed="rId16" cstate="print"/>
          <a:srcRect/>
          <a:stretch>
            <a:fillRect/>
          </a:stretch>
        </p:blipFill>
        <p:spPr bwMode="auto">
          <a:xfrm>
            <a:off x="0" y="6221413"/>
            <a:ext cx="9142413" cy="636587"/>
          </a:xfrm>
          <a:prstGeom prst="rect">
            <a:avLst/>
          </a:prstGeom>
          <a:noFill/>
          <a:ln w="9525">
            <a:noFill/>
            <a:miter lim="800000"/>
            <a:headEnd/>
            <a:tailEnd/>
          </a:ln>
        </p:spPr>
      </p:pic>
      <p:sp>
        <p:nvSpPr>
          <p:cNvPr id="6148" name="Text Box 4"/>
          <p:cNvSpPr txBox="1">
            <a:spLocks noChangeArrowheads="1"/>
          </p:cNvSpPr>
          <p:nvPr/>
        </p:nvSpPr>
        <p:spPr bwMode="auto">
          <a:xfrm>
            <a:off x="652463" y="6438900"/>
            <a:ext cx="2622550" cy="261938"/>
          </a:xfrm>
          <a:prstGeom prst="rect">
            <a:avLst/>
          </a:prstGeom>
          <a:noFill/>
          <a:ln w="9525">
            <a:noFill/>
            <a:miter lim="800000"/>
            <a:headEnd/>
            <a:tailEnd/>
          </a:ln>
        </p:spPr>
        <p:txBody>
          <a:bodyPr wrap="none" lIns="78328" tIns="39165" rIns="78328" bIns="39165">
            <a:spAutoFit/>
          </a:bodyPr>
          <a:lstStyle/>
          <a:p>
            <a:pPr defTabSz="784225" eaLnBrk="0" hangingPunct="0">
              <a:defRPr/>
            </a:pPr>
            <a:r>
              <a:rPr lang="en-US" altLang="zh-CN">
                <a:solidFill>
                  <a:srgbClr val="000000"/>
                </a:solidFill>
                <a:latin typeface="FrutigerNext LT Bold" pitchFamily="20" charset="0"/>
                <a:ea typeface="MS PGothic" pitchFamily="34" charset="-128"/>
              </a:rPr>
              <a:t>HUAWEI TECHNOLOGIES CO., LTD.</a:t>
            </a:r>
            <a:endParaRPr lang="en-US" altLang="zh-CN" sz="2100">
              <a:solidFill>
                <a:srgbClr val="000000"/>
              </a:solidFill>
              <a:ea typeface="MS PGothic" pitchFamily="34" charset="-128"/>
            </a:endParaRPr>
          </a:p>
        </p:txBody>
      </p:sp>
      <p:pic>
        <p:nvPicPr>
          <p:cNvPr id="5125" name="Picture 5" descr="8"/>
          <p:cNvPicPr>
            <a:picLocks noChangeAspect="1" noChangeArrowheads="1"/>
          </p:cNvPicPr>
          <p:nvPr/>
        </p:nvPicPr>
        <p:blipFill>
          <a:blip r:embed="rId17" cstate="print"/>
          <a:srcRect/>
          <a:stretch>
            <a:fillRect/>
          </a:stretch>
        </p:blipFill>
        <p:spPr bwMode="auto">
          <a:xfrm>
            <a:off x="7508875" y="6400800"/>
            <a:ext cx="1309688" cy="309563"/>
          </a:xfrm>
          <a:prstGeom prst="rect">
            <a:avLst/>
          </a:prstGeom>
          <a:noFill/>
          <a:ln w="9525">
            <a:noFill/>
            <a:miter lim="800000"/>
            <a:headEnd/>
            <a:tailEnd/>
          </a:ln>
        </p:spPr>
      </p:pic>
      <p:sp>
        <p:nvSpPr>
          <p:cNvPr id="6150" name="Rectangle 6"/>
          <p:cNvSpPr>
            <a:spLocks noGrp="1" noChangeArrowheads="1"/>
          </p:cNvSpPr>
          <p:nvPr>
            <p:ph type="dt" sz="half" idx="2"/>
          </p:nvPr>
        </p:nvSpPr>
        <p:spPr bwMode="auto">
          <a:xfrm>
            <a:off x="5929313" y="6400800"/>
            <a:ext cx="1057275" cy="119538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000">
                <a:solidFill>
                  <a:srgbClr val="000000"/>
                </a:solidFill>
                <a:latin typeface="FrutigerNext LT Medium" pitchFamily="34" charset="0"/>
                <a:ea typeface="MS PGothic" pitchFamily="34" charset="-128"/>
              </a:defRPr>
            </a:lvl1pPr>
          </a:lstStyle>
          <a:p>
            <a:pPr>
              <a:defRPr/>
            </a:pPr>
            <a:endParaRPr lang="de-DE" altLang="zh-CN"/>
          </a:p>
          <a:p>
            <a:pPr>
              <a:defRPr/>
            </a:pPr>
            <a:r>
              <a:rPr lang="de-DE" altLang="zh-CN"/>
              <a:t>Page </a:t>
            </a:r>
            <a:fld id="{FC1225BA-F4F9-482F-BD52-079741806C79}" type="slidenum">
              <a:rPr lang="de-DE" altLang="zh-CN"/>
              <a:pPr>
                <a:defRPr/>
              </a:pPr>
              <a:t>‹#›</a:t>
            </a:fld>
            <a:endParaRPr lang="en-GB" altLang="zh-CN"/>
          </a:p>
        </p:txBody>
      </p:sp>
      <p:sp>
        <p:nvSpPr>
          <p:cNvPr id="5127" name="Rectangle 7"/>
          <p:cNvSpPr>
            <a:spLocks noGrp="1" noChangeArrowheads="1"/>
          </p:cNvSpPr>
          <p:nvPr>
            <p:ph type="body" idx="1"/>
          </p:nvPr>
        </p:nvSpPr>
        <p:spPr bwMode="auto">
          <a:xfrm>
            <a:off x="652463" y="1641475"/>
            <a:ext cx="6850062" cy="4256088"/>
          </a:xfrm>
          <a:prstGeom prst="rect">
            <a:avLst/>
          </a:prstGeom>
          <a:noFill/>
          <a:ln w="9525">
            <a:noFill/>
            <a:miter lim="800000"/>
            <a:headEnd/>
            <a:tailEnd/>
          </a:ln>
        </p:spPr>
        <p:txBody>
          <a:bodyPr vert="horz" wrap="square" lIns="78355" tIns="39177" rIns="78355" bIns="39177" numCol="1" anchor="t" anchorCtr="0" compatLnSpc="1">
            <a:prstTxWarp prst="textNoShape">
              <a:avLst/>
            </a:prstTxWarp>
          </a:bodyPr>
          <a:lstStyle/>
          <a:p>
            <a:pPr lvl="0"/>
            <a:r>
              <a:rPr lang="zh-CN" altLang="en-US" smtClean="0"/>
              <a:t>单击此处编辑母版文本样式</a:t>
            </a:r>
          </a:p>
        </p:txBody>
      </p:sp>
    </p:spTree>
  </p:cSld>
  <p:clrMap bg1="lt1" tx1="dk1" bg2="lt2" tx2="dk2" accent1="accent1" accent2="accent2" accent3="accent3" accent4="accent4" accent5="accent5" accent6="accent6" hlink="hlink" folHlink="folHlink"/>
  <p:sldLayoutIdLst>
    <p:sldLayoutId id="2147484375" r:id="rId1"/>
    <p:sldLayoutId id="2147484376" r:id="rId2"/>
    <p:sldLayoutId id="2147484377" r:id="rId3"/>
    <p:sldLayoutId id="2147484378" r:id="rId4"/>
    <p:sldLayoutId id="2147484379" r:id="rId5"/>
    <p:sldLayoutId id="2147484380" r:id="rId6"/>
    <p:sldLayoutId id="2147484381" r:id="rId7"/>
    <p:sldLayoutId id="2147484382" r:id="rId8"/>
    <p:sldLayoutId id="2147484383" r:id="rId9"/>
    <p:sldLayoutId id="2147484384" r:id="rId10"/>
    <p:sldLayoutId id="2147484385" r:id="rId11"/>
    <p:sldLayoutId id="2147484386" r:id="rId12"/>
    <p:sldLayoutId id="2147484387" r:id="rId13"/>
    <p:sldLayoutId id="2147484388" r:id="rId14"/>
  </p:sldLayoutIdLst>
  <p:transition spd="med">
    <p:zoom/>
  </p:transition>
  <p:hf sldNum="0" hdr="0" ftr="0"/>
  <p:txStyles>
    <p:titleStyle>
      <a:lvl1pPr algn="l" defTabSz="784225" rtl="0" eaLnBrk="0" fontAlgn="base" hangingPunct="0">
        <a:spcBef>
          <a:spcPct val="0"/>
        </a:spcBef>
        <a:spcAft>
          <a:spcPct val="0"/>
        </a:spcAft>
        <a:defRPr sz="2700">
          <a:solidFill>
            <a:srgbClr val="990000"/>
          </a:solidFill>
          <a:latin typeface="+mj-lt"/>
          <a:ea typeface="+mj-ea"/>
          <a:cs typeface="+mj-cs"/>
        </a:defRPr>
      </a:lvl1pPr>
      <a:lvl2pPr algn="l" defTabSz="784225" rtl="0" eaLnBrk="0" fontAlgn="base" hangingPunct="0">
        <a:spcBef>
          <a:spcPct val="0"/>
        </a:spcBef>
        <a:spcAft>
          <a:spcPct val="0"/>
        </a:spcAft>
        <a:defRPr sz="2700">
          <a:solidFill>
            <a:srgbClr val="990000"/>
          </a:solidFill>
          <a:latin typeface="FrutigerNext LT Medium" pitchFamily="34" charset="0"/>
          <a:ea typeface="黑体" pitchFamily="2" charset="-122"/>
        </a:defRPr>
      </a:lvl2pPr>
      <a:lvl3pPr algn="l" defTabSz="784225" rtl="0" eaLnBrk="0" fontAlgn="base" hangingPunct="0">
        <a:spcBef>
          <a:spcPct val="0"/>
        </a:spcBef>
        <a:spcAft>
          <a:spcPct val="0"/>
        </a:spcAft>
        <a:defRPr sz="2700">
          <a:solidFill>
            <a:srgbClr val="990000"/>
          </a:solidFill>
          <a:latin typeface="FrutigerNext LT Medium" pitchFamily="34" charset="0"/>
          <a:ea typeface="黑体" pitchFamily="2" charset="-122"/>
        </a:defRPr>
      </a:lvl3pPr>
      <a:lvl4pPr algn="l" defTabSz="784225" rtl="0" eaLnBrk="0" fontAlgn="base" hangingPunct="0">
        <a:spcBef>
          <a:spcPct val="0"/>
        </a:spcBef>
        <a:spcAft>
          <a:spcPct val="0"/>
        </a:spcAft>
        <a:defRPr sz="2700">
          <a:solidFill>
            <a:srgbClr val="990000"/>
          </a:solidFill>
          <a:latin typeface="FrutigerNext LT Medium" pitchFamily="34" charset="0"/>
          <a:ea typeface="黑体" pitchFamily="2" charset="-122"/>
        </a:defRPr>
      </a:lvl4pPr>
      <a:lvl5pPr algn="l" defTabSz="784225" rtl="0" eaLnBrk="0" fontAlgn="base" hangingPunct="0">
        <a:spcBef>
          <a:spcPct val="0"/>
        </a:spcBef>
        <a:spcAft>
          <a:spcPct val="0"/>
        </a:spcAft>
        <a:defRPr sz="2700">
          <a:solidFill>
            <a:srgbClr val="990000"/>
          </a:solidFill>
          <a:latin typeface="FrutigerNext LT Medium" pitchFamily="34" charset="0"/>
          <a:ea typeface="黑体" pitchFamily="2" charset="-122"/>
        </a:defRPr>
      </a:lvl5pPr>
      <a:lvl6pPr marL="457200" algn="l" defTabSz="784225" rtl="0" fontAlgn="base">
        <a:spcBef>
          <a:spcPct val="0"/>
        </a:spcBef>
        <a:spcAft>
          <a:spcPct val="0"/>
        </a:spcAft>
        <a:defRPr sz="2700">
          <a:solidFill>
            <a:srgbClr val="990000"/>
          </a:solidFill>
          <a:latin typeface="FrutigerNext LT Medium" pitchFamily="34" charset="0"/>
          <a:ea typeface="黑体" pitchFamily="2" charset="-122"/>
        </a:defRPr>
      </a:lvl6pPr>
      <a:lvl7pPr marL="914400" algn="l" defTabSz="784225" rtl="0" fontAlgn="base">
        <a:spcBef>
          <a:spcPct val="0"/>
        </a:spcBef>
        <a:spcAft>
          <a:spcPct val="0"/>
        </a:spcAft>
        <a:defRPr sz="2700">
          <a:solidFill>
            <a:srgbClr val="990000"/>
          </a:solidFill>
          <a:latin typeface="FrutigerNext LT Medium" pitchFamily="34" charset="0"/>
          <a:ea typeface="黑体" pitchFamily="2" charset="-122"/>
        </a:defRPr>
      </a:lvl7pPr>
      <a:lvl8pPr marL="1371600" algn="l" defTabSz="784225" rtl="0" fontAlgn="base">
        <a:spcBef>
          <a:spcPct val="0"/>
        </a:spcBef>
        <a:spcAft>
          <a:spcPct val="0"/>
        </a:spcAft>
        <a:defRPr sz="2700">
          <a:solidFill>
            <a:srgbClr val="990000"/>
          </a:solidFill>
          <a:latin typeface="FrutigerNext LT Medium" pitchFamily="34" charset="0"/>
          <a:ea typeface="黑体" pitchFamily="2" charset="-122"/>
        </a:defRPr>
      </a:lvl8pPr>
      <a:lvl9pPr marL="1828800" algn="l" defTabSz="784225" rtl="0" fontAlgn="base">
        <a:spcBef>
          <a:spcPct val="0"/>
        </a:spcBef>
        <a:spcAft>
          <a:spcPct val="0"/>
        </a:spcAft>
        <a:defRPr sz="2700">
          <a:solidFill>
            <a:srgbClr val="990000"/>
          </a:solidFill>
          <a:latin typeface="FrutigerNext LT Medium" pitchFamily="34" charset="0"/>
          <a:ea typeface="黑体" pitchFamily="2" charset="-122"/>
        </a:defRPr>
      </a:lvl9pPr>
    </p:titleStyle>
    <p:bodyStyle>
      <a:lvl1pPr marL="293688" indent="-293688" algn="l" defTabSz="784225" rtl="0" eaLnBrk="0" fontAlgn="base" hangingPunct="0">
        <a:lnSpc>
          <a:spcPct val="120000"/>
        </a:lnSpc>
        <a:spcBef>
          <a:spcPct val="20000"/>
        </a:spcBef>
        <a:spcAft>
          <a:spcPct val="0"/>
        </a:spcAft>
        <a:defRPr sz="1500">
          <a:solidFill>
            <a:schemeClr val="tx1"/>
          </a:solidFill>
          <a:latin typeface="+mn-lt"/>
          <a:ea typeface="+mn-ea"/>
          <a:cs typeface="+mn-cs"/>
        </a:defRPr>
      </a:lvl1pPr>
      <a:lvl2pPr marL="636588" indent="-244475" algn="l" defTabSz="784225" rtl="0" eaLnBrk="0" fontAlgn="base" hangingPunct="0">
        <a:lnSpc>
          <a:spcPct val="150000"/>
        </a:lnSpc>
        <a:spcBef>
          <a:spcPct val="20000"/>
        </a:spcBef>
        <a:spcAft>
          <a:spcPct val="0"/>
        </a:spcAft>
        <a:defRPr sz="1700">
          <a:solidFill>
            <a:schemeClr val="tx1"/>
          </a:solidFill>
          <a:latin typeface="Arial" pitchFamily="34" charset="0"/>
          <a:ea typeface="宋体" pitchFamily="2" charset="-122"/>
        </a:defRPr>
      </a:lvl2pPr>
      <a:lvl3pPr marL="979488" indent="-195263" algn="l" defTabSz="784225" rtl="0" eaLnBrk="0" fontAlgn="base" hangingPunct="0">
        <a:spcBef>
          <a:spcPct val="20000"/>
        </a:spcBef>
        <a:spcAft>
          <a:spcPct val="0"/>
        </a:spcAft>
        <a:buChar char="•"/>
        <a:defRPr sz="2100">
          <a:solidFill>
            <a:schemeClr val="tx1"/>
          </a:solidFill>
          <a:latin typeface="Arial" pitchFamily="34" charset="0"/>
          <a:ea typeface="宋体" pitchFamily="2" charset="-122"/>
        </a:defRPr>
      </a:lvl3pPr>
      <a:lvl4pPr marL="1371600" indent="-196850" algn="l" defTabSz="784225" rtl="0" eaLnBrk="0" fontAlgn="base" hangingPunct="0">
        <a:spcBef>
          <a:spcPct val="20000"/>
        </a:spcBef>
        <a:spcAft>
          <a:spcPct val="0"/>
        </a:spcAft>
        <a:buChar char="–"/>
        <a:defRPr sz="1700">
          <a:solidFill>
            <a:schemeClr val="tx1"/>
          </a:solidFill>
          <a:latin typeface="Arial" pitchFamily="34" charset="0"/>
          <a:ea typeface="宋体" pitchFamily="2" charset="-122"/>
        </a:defRPr>
      </a:lvl4pPr>
      <a:lvl5pPr marL="1763713" indent="-196850" algn="l" defTabSz="784225" rtl="0" eaLnBrk="0" fontAlgn="base" hangingPunct="0">
        <a:spcBef>
          <a:spcPct val="20000"/>
        </a:spcBef>
        <a:spcAft>
          <a:spcPct val="0"/>
        </a:spcAft>
        <a:buChar char="»"/>
        <a:defRPr sz="1700">
          <a:solidFill>
            <a:schemeClr val="tx1"/>
          </a:solidFill>
          <a:latin typeface="Arial" pitchFamily="34" charset="0"/>
          <a:ea typeface="宋体" pitchFamily="2" charset="-122"/>
        </a:defRPr>
      </a:lvl5pPr>
      <a:lvl6pPr marL="2220913" indent="-196850" algn="l" defTabSz="784225" rtl="0" fontAlgn="base">
        <a:spcBef>
          <a:spcPct val="20000"/>
        </a:spcBef>
        <a:spcAft>
          <a:spcPct val="0"/>
        </a:spcAft>
        <a:buChar char="»"/>
        <a:defRPr sz="1700">
          <a:solidFill>
            <a:schemeClr val="tx1"/>
          </a:solidFill>
          <a:latin typeface="Arial" pitchFamily="34" charset="0"/>
          <a:ea typeface="宋体" pitchFamily="2" charset="-122"/>
        </a:defRPr>
      </a:lvl6pPr>
      <a:lvl7pPr marL="2678113" indent="-196850" algn="l" defTabSz="784225" rtl="0" fontAlgn="base">
        <a:spcBef>
          <a:spcPct val="20000"/>
        </a:spcBef>
        <a:spcAft>
          <a:spcPct val="0"/>
        </a:spcAft>
        <a:buChar char="»"/>
        <a:defRPr sz="1700">
          <a:solidFill>
            <a:schemeClr val="tx1"/>
          </a:solidFill>
          <a:latin typeface="Arial" pitchFamily="34" charset="0"/>
          <a:ea typeface="宋体" pitchFamily="2" charset="-122"/>
        </a:defRPr>
      </a:lvl7pPr>
      <a:lvl8pPr marL="3135313" indent="-196850" algn="l" defTabSz="784225" rtl="0" fontAlgn="base">
        <a:spcBef>
          <a:spcPct val="20000"/>
        </a:spcBef>
        <a:spcAft>
          <a:spcPct val="0"/>
        </a:spcAft>
        <a:buChar char="»"/>
        <a:defRPr sz="1700">
          <a:solidFill>
            <a:schemeClr val="tx1"/>
          </a:solidFill>
          <a:latin typeface="Arial" pitchFamily="34" charset="0"/>
          <a:ea typeface="宋体" pitchFamily="2" charset="-122"/>
        </a:defRPr>
      </a:lvl8pPr>
      <a:lvl9pPr marL="3592513" indent="-196850" algn="l" defTabSz="784225" rtl="0" fontAlgn="base">
        <a:spcBef>
          <a:spcPct val="20000"/>
        </a:spcBef>
        <a:spcAft>
          <a:spcPct val="0"/>
        </a:spcAft>
        <a:buChar char="»"/>
        <a:defRPr sz="1700">
          <a:solidFill>
            <a:schemeClr val="tx1"/>
          </a:solidFill>
          <a:latin typeface="Arial" pitchFamily="34" charset="0"/>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jpeg"/><Relationship Id="rId4" Type="http://schemas.openxmlformats.org/officeDocument/2006/relationships/image" Target="../media/image31.png"/><Relationship Id="rId9" Type="http://schemas.openxmlformats.org/officeDocument/2006/relationships/image" Target="../media/image36.png"/></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png"/></Relationships>
</file>

<file path=ppt/slides/_rels/slide2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mailto:mobile@huawei.com"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日期占位符 3"/>
          <p:cNvSpPr>
            <a:spLocks noGrp="1"/>
          </p:cNvSpPr>
          <p:nvPr>
            <p:ph type="dt" sz="quarter" idx="10"/>
          </p:nvPr>
        </p:nvSpPr>
        <p:spPr>
          <a:noFill/>
        </p:spPr>
        <p:txBody>
          <a:bodyPr/>
          <a:lstStyle/>
          <a:p>
            <a:pPr defTabSz="784225"/>
            <a:endParaRPr lang="de-DE" altLang="zh-CN" smtClean="0">
              <a:latin typeface="Arial" pitchFamily="34" charset="0"/>
            </a:endParaRPr>
          </a:p>
          <a:p>
            <a:pPr defTabSz="784225"/>
            <a:r>
              <a:rPr lang="de-DE" altLang="zh-CN" smtClean="0">
                <a:latin typeface="Arial" pitchFamily="34" charset="0"/>
              </a:rPr>
              <a:t>Page </a:t>
            </a:r>
            <a:fld id="{5C14127B-C50C-43D0-BD3E-E4C143CD968F}" type="slidenum">
              <a:rPr lang="de-DE" altLang="zh-CN" smtClean="0">
                <a:latin typeface="Arial" pitchFamily="34" charset="0"/>
              </a:rPr>
              <a:pPr defTabSz="784225"/>
              <a:t>1</a:t>
            </a:fld>
            <a:endParaRPr lang="en-GB" altLang="zh-CN" smtClean="0">
              <a:latin typeface="Arial" pitchFamily="34" charset="0"/>
            </a:endParaRPr>
          </a:p>
        </p:txBody>
      </p:sp>
      <p:pic>
        <p:nvPicPr>
          <p:cNvPr id="22531" name="Picture 9" descr="图片1"/>
          <p:cNvPicPr>
            <a:picLocks noChangeAspect="1" noChangeArrowheads="1"/>
          </p:cNvPicPr>
          <p:nvPr/>
        </p:nvPicPr>
        <p:blipFill>
          <a:blip r:embed="rId3" cstate="print"/>
          <a:srcRect/>
          <a:stretch>
            <a:fillRect/>
          </a:stretch>
        </p:blipFill>
        <p:spPr bwMode="auto">
          <a:xfrm>
            <a:off x="0" y="0"/>
            <a:ext cx="9144000" cy="6219825"/>
          </a:xfrm>
          <a:prstGeom prst="rect">
            <a:avLst/>
          </a:prstGeom>
          <a:noFill/>
          <a:ln w="9525">
            <a:noFill/>
            <a:miter lim="800000"/>
            <a:headEnd/>
            <a:tailEnd/>
          </a:ln>
        </p:spPr>
      </p:pic>
      <p:sp>
        <p:nvSpPr>
          <p:cNvPr id="7172" name="Rectangle 3"/>
          <p:cNvSpPr>
            <a:spLocks noGrp="1" noChangeArrowheads="1"/>
          </p:cNvSpPr>
          <p:nvPr>
            <p:ph type="body" idx="1"/>
          </p:nvPr>
        </p:nvSpPr>
        <p:spPr>
          <a:xfrm>
            <a:off x="881063" y="1773238"/>
            <a:ext cx="6705600" cy="4067175"/>
          </a:xfrm>
        </p:spPr>
        <p:txBody>
          <a:bodyPr/>
          <a:lstStyle/>
          <a:p>
            <a:pPr>
              <a:spcBef>
                <a:spcPct val="0"/>
              </a:spcBef>
              <a:buFontTx/>
              <a:buNone/>
              <a:defRPr/>
            </a:pPr>
            <a:r>
              <a:rPr lang="en-US" altLang="zh-CN" dirty="0" smtClean="0">
                <a:ea typeface="MS PGothic" pitchFamily="34" charset="-128"/>
              </a:rPr>
              <a:t>     </a:t>
            </a:r>
            <a:r>
              <a:rPr lang="zh-CN" altLang="en-US" sz="2400" dirty="0" smtClean="0">
                <a:latin typeface="黑体" pitchFamily="49" charset="-122"/>
                <a:ea typeface="黑体" pitchFamily="49" charset="-122"/>
              </a:rPr>
              <a:t>本胶片的主要目的是对用户进行一个综合的培训以便他们了解</a:t>
            </a:r>
            <a:r>
              <a:rPr lang="en-US" altLang="zh-CN" sz="2400" dirty="0" smtClean="0">
                <a:ea typeface="MS PGothic" pitchFamily="34" charset="-128"/>
              </a:rPr>
              <a:t>G525-U00 </a:t>
            </a:r>
            <a:r>
              <a:rPr lang="zh-CN" altLang="en-US" sz="2400" dirty="0" smtClean="0">
                <a:latin typeface="黑体" pitchFamily="49" charset="-122"/>
                <a:ea typeface="黑体" pitchFamily="49" charset="-122"/>
              </a:rPr>
              <a:t>的以下内容</a:t>
            </a:r>
            <a:r>
              <a:rPr lang="en-US" altLang="zh-CN" sz="2400" dirty="0" smtClean="0">
                <a:ea typeface="MS PGothic" pitchFamily="34" charset="-128"/>
              </a:rPr>
              <a:t>:</a:t>
            </a:r>
          </a:p>
          <a:p>
            <a:pPr lvl="2">
              <a:spcBef>
                <a:spcPct val="0"/>
              </a:spcBef>
              <a:defRPr/>
            </a:pPr>
            <a:r>
              <a:rPr lang="zh-CN" altLang="en-US" sz="2400" dirty="0" smtClean="0">
                <a:solidFill>
                  <a:srgbClr val="000000"/>
                </a:solidFill>
                <a:latin typeface="黑体" pitchFamily="49" charset="-122"/>
                <a:ea typeface="黑体" pitchFamily="49" charset="-122"/>
                <a:cs typeface="+mn-cs"/>
              </a:rPr>
              <a:t>软硬件规格</a:t>
            </a:r>
            <a:endParaRPr lang="en-US" altLang="zh-CN" sz="2400" b="1" dirty="0" smtClean="0">
              <a:latin typeface="黑体" pitchFamily="49" charset="-122"/>
              <a:ea typeface="黑体" pitchFamily="49" charset="-122"/>
            </a:endParaRPr>
          </a:p>
          <a:p>
            <a:pPr lvl="2">
              <a:spcBef>
                <a:spcPct val="0"/>
              </a:spcBef>
              <a:defRPr/>
            </a:pPr>
            <a:r>
              <a:rPr lang="zh-CN" altLang="en-US" sz="2400" dirty="0" smtClean="0">
                <a:latin typeface="黑体" pitchFamily="49" charset="-122"/>
                <a:ea typeface="黑体" pitchFamily="49" charset="-122"/>
              </a:rPr>
              <a:t>实用操作技巧</a:t>
            </a:r>
            <a:endParaRPr lang="en-US" altLang="zh-CN" sz="2400" dirty="0" smtClean="0">
              <a:latin typeface="黑体" pitchFamily="49" charset="-122"/>
              <a:ea typeface="黑体" pitchFamily="49" charset="-122"/>
            </a:endParaRPr>
          </a:p>
          <a:p>
            <a:pPr lvl="2">
              <a:spcBef>
                <a:spcPct val="0"/>
              </a:spcBef>
              <a:defRPr/>
            </a:pPr>
            <a:r>
              <a:rPr lang="zh-CN" altLang="en-US" sz="2400" dirty="0" smtClean="0">
                <a:latin typeface="黑体" pitchFamily="49" charset="-122"/>
                <a:ea typeface="黑体" pitchFamily="49" charset="-122"/>
              </a:rPr>
              <a:t>常见问题定位</a:t>
            </a:r>
            <a:endParaRPr lang="en-US" altLang="zh-CN" sz="2400" dirty="0" smtClean="0">
              <a:latin typeface="黑体" pitchFamily="49" charset="-122"/>
              <a:ea typeface="黑体" pitchFamily="49" charset="-122"/>
            </a:endParaRPr>
          </a:p>
          <a:p>
            <a:pPr lvl="2">
              <a:spcBef>
                <a:spcPct val="0"/>
              </a:spcBef>
              <a:defRPr/>
            </a:pPr>
            <a:r>
              <a:rPr lang="zh-CN" altLang="en-US" sz="2400" dirty="0" smtClean="0">
                <a:latin typeface="黑体" pitchFamily="49" charset="-122"/>
                <a:ea typeface="黑体" pitchFamily="49" charset="-122"/>
              </a:rPr>
              <a:t>关于技术支持</a:t>
            </a:r>
            <a:r>
              <a:rPr lang="en-US" altLang="zh-CN" sz="2400" dirty="0" smtClean="0">
                <a:latin typeface="Batang" pitchFamily="18" charset="-127"/>
                <a:ea typeface="Batang" pitchFamily="18" charset="-127"/>
              </a:rPr>
              <a:t>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a:spLocks noGrp="1"/>
          </p:cNvSpPr>
          <p:nvPr>
            <p:ph type="dt" sz="quarter" idx="10"/>
          </p:nvPr>
        </p:nvSpPr>
        <p:spPr>
          <a:noFill/>
        </p:spPr>
        <p:txBody>
          <a:bodyPr/>
          <a:lstStyle/>
          <a:p>
            <a:pPr defTabSz="784225"/>
            <a:r>
              <a:rPr lang="de-DE" altLang="zh-CN" smtClean="0">
                <a:latin typeface="Arial" charset="0"/>
              </a:rPr>
              <a:t>Page </a:t>
            </a:r>
            <a:fld id="{E07298A7-30ED-4782-A87C-C07A9AB50587}" type="slidenum">
              <a:rPr lang="de-DE" altLang="zh-CN" smtClean="0">
                <a:latin typeface="Arial" charset="0"/>
              </a:rPr>
              <a:pPr defTabSz="784225"/>
              <a:t>10</a:t>
            </a:fld>
            <a:endParaRPr lang="en-GB" altLang="zh-CN" smtClean="0">
              <a:latin typeface="Arial" charset="0"/>
            </a:endParaRPr>
          </a:p>
        </p:txBody>
      </p:sp>
      <p:sp>
        <p:nvSpPr>
          <p:cNvPr id="10243" name="Rectangle 2"/>
          <p:cNvSpPr>
            <a:spLocks noGrp="1" noChangeArrowheads="1"/>
          </p:cNvSpPr>
          <p:nvPr>
            <p:ph type="title"/>
          </p:nvPr>
        </p:nvSpPr>
        <p:spPr>
          <a:xfrm>
            <a:off x="539750" y="0"/>
            <a:ext cx="7543800" cy="1143000"/>
          </a:xfrm>
        </p:spPr>
        <p:txBody>
          <a:bodyPr/>
          <a:lstStyle/>
          <a:p>
            <a:pPr eaLnBrk="1" hangingPunct="1"/>
            <a:r>
              <a:rPr lang="zh-CN" altLang="en-US" b="0" dirty="0" smtClean="0">
                <a:solidFill>
                  <a:srgbClr val="0000CC"/>
                </a:solidFill>
                <a:latin typeface="微软雅黑" pitchFamily="34" charset="-122"/>
                <a:ea typeface="微软雅黑" pitchFamily="34" charset="-122"/>
              </a:rPr>
              <a:t>硬件信息</a:t>
            </a:r>
            <a:endParaRPr lang="en-US" altLang="zh-CN" b="0" dirty="0" smtClean="0">
              <a:solidFill>
                <a:srgbClr val="0000CC"/>
              </a:solidFill>
              <a:latin typeface="微软雅黑" pitchFamily="34" charset="-122"/>
              <a:ea typeface="微软雅黑" pitchFamily="34" charset="-122"/>
            </a:endParaRPr>
          </a:p>
        </p:txBody>
      </p:sp>
      <p:sp>
        <p:nvSpPr>
          <p:cNvPr id="10244" name="矩形 4"/>
          <p:cNvSpPr>
            <a:spLocks noChangeArrowheads="1"/>
          </p:cNvSpPr>
          <p:nvPr/>
        </p:nvSpPr>
        <p:spPr bwMode="auto">
          <a:xfrm>
            <a:off x="684213" y="1014983"/>
            <a:ext cx="7847012" cy="4616648"/>
          </a:xfrm>
          <a:prstGeom prst="rect">
            <a:avLst/>
          </a:prstGeom>
          <a:noFill/>
          <a:ln w="9525">
            <a:noFill/>
            <a:miter lim="800000"/>
            <a:headEnd/>
            <a:tailEnd/>
          </a:ln>
        </p:spPr>
        <p:txBody>
          <a:bodyPr wrap="square">
            <a:spAutoFit/>
          </a:bodyPr>
          <a:lstStyle/>
          <a:p>
            <a:r>
              <a:rPr lang="zh-CN" altLang="en-US" sz="1400" dirty="0" smtClean="0">
                <a:solidFill>
                  <a:schemeClr val="bg2"/>
                </a:solidFill>
                <a:latin typeface="宋体" pitchFamily="2" charset="-122"/>
                <a:ea typeface="宋体" pitchFamily="2" charset="-122"/>
              </a:rPr>
              <a:t>工作湿度</a:t>
            </a:r>
          </a:p>
          <a:p>
            <a:r>
              <a:rPr lang="zh-CN" altLang="en-US" sz="1400" dirty="0" smtClean="0">
                <a:solidFill>
                  <a:schemeClr val="bg2"/>
                </a:solidFill>
                <a:latin typeface="宋体" pitchFamily="2" charset="-122"/>
                <a:ea typeface="宋体" pitchFamily="2" charset="-122"/>
              </a:rPr>
              <a:t>	</a:t>
            </a:r>
            <a:r>
              <a:rPr lang="en-US" altLang="zh-CN" sz="1400" dirty="0" smtClean="0">
                <a:solidFill>
                  <a:schemeClr val="bg2"/>
                </a:solidFill>
                <a:latin typeface="宋体" pitchFamily="2" charset="-122"/>
                <a:ea typeface="宋体" pitchFamily="2" charset="-122"/>
              </a:rPr>
              <a:t>5% - 95%</a:t>
            </a:r>
          </a:p>
          <a:p>
            <a:r>
              <a:rPr lang="zh-CN" altLang="en-US" sz="1400" dirty="0" smtClean="0">
                <a:solidFill>
                  <a:schemeClr val="bg2"/>
                </a:solidFill>
                <a:latin typeface="宋体" pitchFamily="2" charset="-122"/>
                <a:ea typeface="宋体" pitchFamily="2" charset="-122"/>
              </a:rPr>
              <a:t>摄像头</a:t>
            </a:r>
          </a:p>
          <a:p>
            <a:r>
              <a:rPr lang="zh-CN" altLang="en-US" sz="1400" dirty="0" smtClean="0">
                <a:solidFill>
                  <a:schemeClr val="bg2"/>
                </a:solidFill>
                <a:latin typeface="宋体" pitchFamily="2" charset="-122"/>
                <a:ea typeface="宋体" pitchFamily="2" charset="-122"/>
              </a:rPr>
              <a:t>	主摄像头：</a:t>
            </a:r>
            <a:r>
              <a:rPr lang="en-US" altLang="zh-CN" sz="1400" dirty="0" smtClean="0">
                <a:solidFill>
                  <a:schemeClr val="bg2"/>
                </a:solidFill>
                <a:latin typeface="宋体" pitchFamily="2" charset="-122"/>
                <a:ea typeface="宋体" pitchFamily="2" charset="-122"/>
              </a:rPr>
              <a:t>5M AF</a:t>
            </a:r>
          </a:p>
          <a:p>
            <a:r>
              <a:rPr lang="en-US" altLang="zh-CN" sz="1400" dirty="0" smtClean="0">
                <a:solidFill>
                  <a:schemeClr val="bg2"/>
                </a:solidFill>
                <a:latin typeface="宋体" pitchFamily="2" charset="-122"/>
                <a:ea typeface="宋体" pitchFamily="2" charset="-122"/>
              </a:rPr>
              <a:t>	</a:t>
            </a:r>
            <a:r>
              <a:rPr lang="zh-CN" altLang="en-US" sz="1400" dirty="0" smtClean="0">
                <a:solidFill>
                  <a:schemeClr val="bg2"/>
                </a:solidFill>
                <a:latin typeface="宋体" pitchFamily="2" charset="-122"/>
                <a:ea typeface="宋体" pitchFamily="2" charset="-122"/>
              </a:rPr>
              <a:t>副摄像头：</a:t>
            </a:r>
            <a:r>
              <a:rPr lang="en-US" altLang="zh-CN" sz="1400" dirty="0" smtClean="0">
                <a:solidFill>
                  <a:schemeClr val="bg2"/>
                </a:solidFill>
                <a:latin typeface="宋体" pitchFamily="2" charset="-122"/>
                <a:ea typeface="宋体" pitchFamily="2" charset="-122"/>
              </a:rPr>
              <a:t>0.3M FF</a:t>
            </a:r>
          </a:p>
          <a:p>
            <a:r>
              <a:rPr lang="zh-CN" altLang="en-US" sz="1400" dirty="0" smtClean="0">
                <a:solidFill>
                  <a:schemeClr val="bg2"/>
                </a:solidFill>
                <a:latin typeface="宋体" pitchFamily="2" charset="-122"/>
                <a:ea typeface="宋体" pitchFamily="2" charset="-122"/>
              </a:rPr>
              <a:t>收音机</a:t>
            </a:r>
          </a:p>
          <a:p>
            <a:r>
              <a:rPr lang="zh-CN" altLang="en-US" sz="1400" dirty="0" smtClean="0">
                <a:solidFill>
                  <a:schemeClr val="bg2"/>
                </a:solidFill>
                <a:latin typeface="宋体" pitchFamily="2" charset="-122"/>
                <a:ea typeface="宋体" pitchFamily="2" charset="-122"/>
              </a:rPr>
              <a:t>	内置收音机</a:t>
            </a:r>
          </a:p>
          <a:p>
            <a:r>
              <a:rPr lang="zh-CN" altLang="en-US" sz="1400" dirty="0" smtClean="0">
                <a:solidFill>
                  <a:schemeClr val="bg2"/>
                </a:solidFill>
                <a:latin typeface="宋体" pitchFamily="2" charset="-122"/>
                <a:ea typeface="宋体" pitchFamily="2" charset="-122"/>
              </a:rPr>
              <a:t>蓝牙</a:t>
            </a:r>
          </a:p>
          <a:p>
            <a:r>
              <a:rPr lang="zh-CN" altLang="en-US" sz="1400" dirty="0" smtClean="0">
                <a:solidFill>
                  <a:schemeClr val="bg2"/>
                </a:solidFill>
                <a:latin typeface="宋体" pitchFamily="2" charset="-122"/>
                <a:ea typeface="宋体" pitchFamily="2" charset="-122"/>
              </a:rPr>
              <a:t>	</a:t>
            </a:r>
            <a:r>
              <a:rPr lang="en-US" altLang="zh-CN" sz="1400" dirty="0" smtClean="0">
                <a:solidFill>
                  <a:schemeClr val="bg2"/>
                </a:solidFill>
                <a:latin typeface="宋体" pitchFamily="2" charset="-122"/>
                <a:ea typeface="宋体" pitchFamily="2" charset="-122"/>
              </a:rPr>
              <a:t>V2.1+EDR</a:t>
            </a:r>
          </a:p>
          <a:p>
            <a:r>
              <a:rPr lang="en-US" altLang="zh-CN" sz="1400" dirty="0" smtClean="0">
                <a:solidFill>
                  <a:schemeClr val="bg2"/>
                </a:solidFill>
                <a:latin typeface="宋体" pitchFamily="2" charset="-122"/>
                <a:ea typeface="宋体" pitchFamily="2" charset="-122"/>
              </a:rPr>
              <a:t>WLAN</a:t>
            </a:r>
          </a:p>
          <a:p>
            <a:r>
              <a:rPr lang="en-US" altLang="zh-CN" sz="1400" dirty="0" smtClean="0">
                <a:solidFill>
                  <a:schemeClr val="bg2"/>
                </a:solidFill>
                <a:latin typeface="宋体" pitchFamily="2" charset="-122"/>
                <a:ea typeface="宋体" pitchFamily="2" charset="-122"/>
              </a:rPr>
              <a:t>	</a:t>
            </a:r>
            <a:r>
              <a:rPr lang="zh-CN" altLang="en-US" sz="1400" dirty="0" smtClean="0">
                <a:solidFill>
                  <a:schemeClr val="bg2"/>
                </a:solidFill>
                <a:latin typeface="宋体" pitchFamily="2" charset="-122"/>
                <a:ea typeface="宋体" pitchFamily="2" charset="-122"/>
              </a:rPr>
              <a:t>支持</a:t>
            </a:r>
            <a:r>
              <a:rPr lang="en-US" altLang="zh-CN" sz="1400" dirty="0" smtClean="0">
                <a:solidFill>
                  <a:schemeClr val="bg2"/>
                </a:solidFill>
                <a:latin typeface="宋体" pitchFamily="2" charset="-122"/>
                <a:ea typeface="宋体" pitchFamily="2" charset="-122"/>
              </a:rPr>
              <a:t>WLAN</a:t>
            </a:r>
            <a:r>
              <a:rPr lang="zh-CN" altLang="en-US" sz="1400" dirty="0" smtClean="0">
                <a:solidFill>
                  <a:schemeClr val="bg2"/>
                </a:solidFill>
                <a:latin typeface="宋体" pitchFamily="2" charset="-122"/>
                <a:ea typeface="宋体" pitchFamily="2" charset="-122"/>
              </a:rPr>
              <a:t>，支持</a:t>
            </a:r>
            <a:r>
              <a:rPr lang="en-US" altLang="zh-CN" sz="1400" dirty="0" smtClean="0">
                <a:solidFill>
                  <a:schemeClr val="bg2"/>
                </a:solidFill>
                <a:latin typeface="宋体" pitchFamily="2" charset="-122"/>
                <a:ea typeface="宋体" pitchFamily="2" charset="-122"/>
              </a:rPr>
              <a:t>WLAN</a:t>
            </a:r>
            <a:r>
              <a:rPr lang="zh-CN" altLang="en-US" sz="1400" dirty="0" smtClean="0">
                <a:solidFill>
                  <a:schemeClr val="bg2"/>
                </a:solidFill>
                <a:latin typeface="宋体" pitchFamily="2" charset="-122"/>
                <a:ea typeface="宋体" pitchFamily="2" charset="-122"/>
              </a:rPr>
              <a:t>路由</a:t>
            </a:r>
          </a:p>
          <a:p>
            <a:r>
              <a:rPr lang="en-US" altLang="zh-CN" sz="1400" dirty="0" smtClean="0">
                <a:solidFill>
                  <a:schemeClr val="bg2"/>
                </a:solidFill>
                <a:latin typeface="宋体" pitchFamily="2" charset="-122"/>
                <a:ea typeface="宋体" pitchFamily="2" charset="-122"/>
              </a:rPr>
              <a:t>USB</a:t>
            </a:r>
          </a:p>
          <a:p>
            <a:r>
              <a:rPr lang="en-US" altLang="zh-CN" sz="1400" dirty="0" smtClean="0">
                <a:solidFill>
                  <a:schemeClr val="bg2"/>
                </a:solidFill>
                <a:latin typeface="宋体" pitchFamily="2" charset="-122"/>
                <a:ea typeface="宋体" pitchFamily="2" charset="-122"/>
              </a:rPr>
              <a:t>	USB2.0</a:t>
            </a:r>
          </a:p>
          <a:p>
            <a:r>
              <a:rPr lang="zh-CN" altLang="en-US" sz="1400" dirty="0" smtClean="0">
                <a:solidFill>
                  <a:schemeClr val="bg2"/>
                </a:solidFill>
                <a:latin typeface="宋体" pitchFamily="2" charset="-122"/>
                <a:ea typeface="宋体" pitchFamily="2" charset="-122"/>
              </a:rPr>
              <a:t>电源参数</a:t>
            </a:r>
          </a:p>
          <a:p>
            <a:r>
              <a:rPr lang="zh-CN" altLang="en-US" sz="1400" dirty="0" smtClean="0">
                <a:solidFill>
                  <a:schemeClr val="bg2"/>
                </a:solidFill>
                <a:latin typeface="宋体" pitchFamily="2" charset="-122"/>
                <a:ea typeface="宋体" pitchFamily="2" charset="-122"/>
              </a:rPr>
              <a:t>	</a:t>
            </a:r>
            <a:r>
              <a:rPr lang="en-US" altLang="zh-CN" sz="1400" dirty="0" smtClean="0">
                <a:solidFill>
                  <a:schemeClr val="bg2"/>
                </a:solidFill>
                <a:latin typeface="宋体" pitchFamily="2" charset="-122"/>
                <a:ea typeface="宋体" pitchFamily="2" charset="-122"/>
              </a:rPr>
              <a:t>100V</a:t>
            </a:r>
            <a:r>
              <a:rPr lang="zh-CN" altLang="en-US" sz="1400" dirty="0" smtClean="0">
                <a:solidFill>
                  <a:schemeClr val="bg2"/>
                </a:solidFill>
                <a:latin typeface="宋体" pitchFamily="2" charset="-122"/>
                <a:ea typeface="宋体" pitchFamily="2" charset="-122"/>
              </a:rPr>
              <a:t>～</a:t>
            </a:r>
            <a:r>
              <a:rPr lang="en-US" altLang="zh-CN" sz="1400" dirty="0" smtClean="0">
                <a:solidFill>
                  <a:schemeClr val="bg2"/>
                </a:solidFill>
                <a:latin typeface="宋体" pitchFamily="2" charset="-122"/>
                <a:ea typeface="宋体" pitchFamily="2" charset="-122"/>
              </a:rPr>
              <a:t>240V</a:t>
            </a:r>
            <a:r>
              <a:rPr lang="zh-CN" altLang="en-US" sz="1400" dirty="0" smtClean="0">
                <a:solidFill>
                  <a:schemeClr val="bg2"/>
                </a:solidFill>
                <a:latin typeface="宋体" pitchFamily="2" charset="-122"/>
                <a:ea typeface="宋体" pitchFamily="2" charset="-122"/>
              </a:rPr>
              <a:t>，</a:t>
            </a:r>
            <a:r>
              <a:rPr lang="en-US" altLang="zh-CN" sz="1400" dirty="0" smtClean="0">
                <a:solidFill>
                  <a:schemeClr val="bg2"/>
                </a:solidFill>
                <a:latin typeface="宋体" pitchFamily="2" charset="-122"/>
                <a:ea typeface="宋体" pitchFamily="2" charset="-122"/>
              </a:rPr>
              <a:t>50/60Hz</a:t>
            </a:r>
            <a:r>
              <a:rPr lang="zh-CN" altLang="en-US" sz="1400" dirty="0" smtClean="0">
                <a:solidFill>
                  <a:schemeClr val="bg2"/>
                </a:solidFill>
                <a:latin typeface="宋体" pitchFamily="2" charset="-122"/>
                <a:ea typeface="宋体" pitchFamily="2" charset="-122"/>
              </a:rPr>
              <a:t>，</a:t>
            </a:r>
            <a:r>
              <a:rPr lang="en-US" altLang="zh-CN" sz="1400" dirty="0" smtClean="0">
                <a:solidFill>
                  <a:schemeClr val="bg2"/>
                </a:solidFill>
                <a:latin typeface="宋体" pitchFamily="2" charset="-122"/>
                <a:ea typeface="宋体" pitchFamily="2" charset="-122"/>
              </a:rPr>
              <a:t>1A</a:t>
            </a:r>
            <a:endParaRPr lang="en-US" altLang="zh-CN" sz="1400" dirty="0" smtClean="0">
              <a:solidFill>
                <a:schemeClr val="bg2"/>
              </a:solidFill>
              <a:latin typeface="宋体" pitchFamily="2" charset="-122"/>
              <a:ea typeface="宋体" pitchFamily="2" charset="-122"/>
            </a:endParaRPr>
          </a:p>
          <a:p>
            <a:r>
              <a:rPr lang="zh-CN" altLang="en-US" sz="1400" dirty="0" smtClean="0">
                <a:solidFill>
                  <a:schemeClr val="bg2"/>
                </a:solidFill>
                <a:latin typeface="宋体" pitchFamily="2" charset="-122"/>
                <a:ea typeface="宋体" pitchFamily="2" charset="-122"/>
              </a:rPr>
              <a:t>认证</a:t>
            </a:r>
          </a:p>
          <a:p>
            <a:r>
              <a:rPr lang="zh-CN" altLang="en-US" sz="1400" dirty="0" smtClean="0">
                <a:solidFill>
                  <a:schemeClr val="bg2"/>
                </a:solidFill>
                <a:latin typeface="宋体" pitchFamily="2" charset="-122"/>
                <a:ea typeface="宋体" pitchFamily="2" charset="-122"/>
              </a:rPr>
              <a:t>	型号核准证，国家入网证，</a:t>
            </a:r>
            <a:r>
              <a:rPr lang="en-US" altLang="zh-CN" sz="1400" dirty="0" smtClean="0">
                <a:solidFill>
                  <a:schemeClr val="bg2"/>
                </a:solidFill>
                <a:latin typeface="宋体" pitchFamily="2" charset="-122"/>
                <a:ea typeface="宋体" pitchFamily="2" charset="-122"/>
              </a:rPr>
              <a:t>CCC</a:t>
            </a:r>
            <a:r>
              <a:rPr lang="zh-CN" altLang="en-US" sz="1400" dirty="0" smtClean="0">
                <a:solidFill>
                  <a:schemeClr val="bg2"/>
                </a:solidFill>
                <a:latin typeface="宋体" pitchFamily="2" charset="-122"/>
                <a:ea typeface="宋体" pitchFamily="2" charset="-122"/>
              </a:rPr>
              <a:t>证书</a:t>
            </a:r>
          </a:p>
          <a:p>
            <a:r>
              <a:rPr lang="zh-CN" altLang="en-US" sz="1400" dirty="0" smtClean="0">
                <a:solidFill>
                  <a:schemeClr val="bg2"/>
                </a:solidFill>
                <a:latin typeface="宋体" pitchFamily="2" charset="-122"/>
                <a:ea typeface="宋体" pitchFamily="2" charset="-122"/>
              </a:rPr>
              <a:t>感应器</a:t>
            </a:r>
          </a:p>
          <a:p>
            <a:r>
              <a:rPr lang="zh-CN" altLang="en-US" sz="1400" dirty="0" smtClean="0">
                <a:solidFill>
                  <a:schemeClr val="bg2"/>
                </a:solidFill>
                <a:latin typeface="宋体" pitchFamily="2" charset="-122"/>
                <a:ea typeface="宋体" pitchFamily="2" charset="-122"/>
              </a:rPr>
              <a:t>	亮度传感器</a:t>
            </a:r>
          </a:p>
          <a:p>
            <a:r>
              <a:rPr lang="zh-CN" altLang="en-US" sz="1400" dirty="0" smtClean="0">
                <a:solidFill>
                  <a:schemeClr val="bg2"/>
                </a:solidFill>
                <a:latin typeface="宋体" pitchFamily="2" charset="-122"/>
                <a:ea typeface="宋体" pitchFamily="2" charset="-122"/>
              </a:rPr>
              <a:t>	重力传感器</a:t>
            </a:r>
          </a:p>
          <a:p>
            <a:r>
              <a:rPr lang="zh-CN" altLang="en-US" sz="1400" dirty="0" smtClean="0">
                <a:solidFill>
                  <a:schemeClr val="bg2"/>
                </a:solidFill>
                <a:latin typeface="宋体" pitchFamily="2" charset="-122"/>
                <a:ea typeface="宋体" pitchFamily="2" charset="-122"/>
              </a:rPr>
              <a:t>	接近传感器</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日期占位符 3"/>
          <p:cNvSpPr>
            <a:spLocks noGrp="1"/>
          </p:cNvSpPr>
          <p:nvPr>
            <p:ph type="dt" sz="quarter" idx="10"/>
          </p:nvPr>
        </p:nvSpPr>
        <p:spPr>
          <a:noFill/>
        </p:spPr>
        <p:txBody>
          <a:bodyPr/>
          <a:lstStyle/>
          <a:p>
            <a:pPr defTabSz="784225"/>
            <a:r>
              <a:rPr lang="de-DE" altLang="zh-CN" smtClean="0">
                <a:latin typeface="Arial" charset="0"/>
              </a:rPr>
              <a:t>Page </a:t>
            </a:r>
            <a:fld id="{B87E7C1F-E46D-43BF-BBCD-457B4325F187}" type="slidenum">
              <a:rPr lang="de-DE" altLang="zh-CN" smtClean="0">
                <a:latin typeface="Arial" charset="0"/>
              </a:rPr>
              <a:pPr defTabSz="784225"/>
              <a:t>11</a:t>
            </a:fld>
            <a:endParaRPr lang="en-GB" altLang="zh-CN" smtClean="0">
              <a:latin typeface="Arial" charset="0"/>
            </a:endParaRPr>
          </a:p>
        </p:txBody>
      </p:sp>
      <p:sp>
        <p:nvSpPr>
          <p:cNvPr id="11267" name="Rectangle 2"/>
          <p:cNvSpPr>
            <a:spLocks noGrp="1" noChangeArrowheads="1"/>
          </p:cNvSpPr>
          <p:nvPr>
            <p:ph type="title"/>
          </p:nvPr>
        </p:nvSpPr>
        <p:spPr>
          <a:xfrm>
            <a:off x="714375" y="-315913"/>
            <a:ext cx="7543800" cy="1143001"/>
          </a:xfrm>
        </p:spPr>
        <p:txBody>
          <a:bodyPr/>
          <a:lstStyle/>
          <a:p>
            <a:pPr eaLnBrk="1" hangingPunct="1"/>
            <a:r>
              <a:rPr lang="zh-CN" altLang="en-US" b="0" dirty="0" smtClean="0">
                <a:solidFill>
                  <a:srgbClr val="0000CC"/>
                </a:solidFill>
                <a:latin typeface="微软雅黑" pitchFamily="34" charset="-122"/>
                <a:ea typeface="微软雅黑" pitchFamily="34" charset="-122"/>
              </a:rPr>
              <a:t>软件信息</a:t>
            </a:r>
          </a:p>
        </p:txBody>
      </p:sp>
      <p:sp>
        <p:nvSpPr>
          <p:cNvPr id="5" name="矩形 4"/>
          <p:cNvSpPr/>
          <p:nvPr/>
        </p:nvSpPr>
        <p:spPr>
          <a:xfrm>
            <a:off x="827584" y="889844"/>
            <a:ext cx="7848872" cy="4616648"/>
          </a:xfrm>
          <a:prstGeom prst="rect">
            <a:avLst/>
          </a:prstGeom>
        </p:spPr>
        <p:txBody>
          <a:bodyPr wrap="square">
            <a:spAutoFit/>
          </a:bodyPr>
          <a:lstStyle/>
          <a:p>
            <a:r>
              <a:rPr lang="zh-CN" altLang="en-US" dirty="0" smtClean="0">
                <a:solidFill>
                  <a:schemeClr val="bg2"/>
                </a:solidFill>
              </a:rPr>
              <a:t>操作系统	</a:t>
            </a:r>
            <a:r>
              <a:rPr lang="zh-CN" altLang="en-US" dirty="0" smtClean="0">
                <a:solidFill>
                  <a:schemeClr val="bg2"/>
                </a:solidFill>
                <a:latin typeface="宋体" pitchFamily="2" charset="-122"/>
                <a:ea typeface="宋体" pitchFamily="2" charset="-122"/>
              </a:rPr>
              <a:t>华为</a:t>
            </a:r>
            <a:r>
              <a:rPr lang="en-US" altLang="zh-CN" dirty="0" smtClean="0">
                <a:solidFill>
                  <a:schemeClr val="bg2"/>
                </a:solidFill>
                <a:latin typeface="宋体" pitchFamily="2" charset="-122"/>
                <a:ea typeface="宋体" pitchFamily="2" charset="-122"/>
              </a:rPr>
              <a:t>Emotion </a:t>
            </a:r>
            <a:r>
              <a:rPr lang="zh-CN" altLang="en-US" dirty="0" smtClean="0">
                <a:solidFill>
                  <a:schemeClr val="bg2"/>
                </a:solidFill>
                <a:latin typeface="宋体" pitchFamily="2" charset="-122"/>
                <a:ea typeface="宋体" pitchFamily="2" charset="-122"/>
              </a:rPr>
              <a:t>系统</a:t>
            </a:r>
            <a:r>
              <a:rPr lang="en-US" altLang="zh-CN" dirty="0" smtClean="0">
                <a:solidFill>
                  <a:schemeClr val="bg2"/>
                </a:solidFill>
                <a:latin typeface="宋体" pitchFamily="2" charset="-122"/>
                <a:ea typeface="宋体" pitchFamily="2" charset="-122"/>
              </a:rPr>
              <a:t>1.0</a:t>
            </a:r>
            <a:r>
              <a:rPr lang="zh-CN" altLang="en-US" dirty="0" smtClean="0">
                <a:solidFill>
                  <a:schemeClr val="bg2"/>
                </a:solidFill>
                <a:latin typeface="宋体" pitchFamily="2" charset="-122"/>
                <a:ea typeface="宋体" pitchFamily="2" charset="-122"/>
              </a:rPr>
              <a:t>（兼容</a:t>
            </a:r>
            <a:r>
              <a:rPr lang="en-US" altLang="zh-CN" dirty="0" smtClean="0">
                <a:solidFill>
                  <a:schemeClr val="bg2"/>
                </a:solidFill>
                <a:latin typeface="宋体" pitchFamily="2" charset="-122"/>
                <a:ea typeface="宋体" pitchFamily="2" charset="-122"/>
              </a:rPr>
              <a:t>Android 4.1</a:t>
            </a:r>
            <a:r>
              <a:rPr lang="zh-CN" altLang="en-US" dirty="0" smtClean="0">
                <a:solidFill>
                  <a:schemeClr val="bg2"/>
                </a:solidFill>
                <a:latin typeface="宋体" pitchFamily="2" charset="-122"/>
                <a:ea typeface="宋体" pitchFamily="2" charset="-122"/>
              </a:rPr>
              <a:t>） </a:t>
            </a:r>
            <a:endParaRPr lang="en-US" altLang="zh-CN" dirty="0" smtClean="0">
              <a:solidFill>
                <a:schemeClr val="bg2"/>
              </a:solidFill>
            </a:endParaRPr>
          </a:p>
          <a:p>
            <a:r>
              <a:rPr lang="zh-CN" altLang="en-US" dirty="0" smtClean="0">
                <a:solidFill>
                  <a:schemeClr val="bg2"/>
                </a:solidFill>
              </a:rPr>
              <a:t>输入方法	华为输入法</a:t>
            </a:r>
          </a:p>
          <a:p>
            <a:r>
              <a:rPr lang="zh-CN" altLang="en-US" dirty="0" smtClean="0">
                <a:solidFill>
                  <a:schemeClr val="bg2"/>
                </a:solidFill>
              </a:rPr>
              <a:t>浏览器	</a:t>
            </a:r>
            <a:r>
              <a:rPr lang="zh-CN" altLang="en-US" dirty="0" smtClean="0">
                <a:solidFill>
                  <a:schemeClr val="bg2"/>
                </a:solidFill>
                <a:latin typeface="宋体" pitchFamily="2" charset="-122"/>
                <a:ea typeface="宋体" pitchFamily="2" charset="-122"/>
              </a:rPr>
              <a:t>华为</a:t>
            </a:r>
            <a:r>
              <a:rPr lang="en-US" altLang="zh-CN" dirty="0" smtClean="0">
                <a:solidFill>
                  <a:schemeClr val="bg2"/>
                </a:solidFill>
                <a:latin typeface="宋体" pitchFamily="2" charset="-122"/>
                <a:ea typeface="宋体" pitchFamily="2" charset="-122"/>
              </a:rPr>
              <a:t>Emotion </a:t>
            </a:r>
            <a:r>
              <a:rPr lang="zh-CN" altLang="en-US" dirty="0" smtClean="0">
                <a:solidFill>
                  <a:schemeClr val="bg2"/>
                </a:solidFill>
                <a:latin typeface="宋体" pitchFamily="2" charset="-122"/>
                <a:ea typeface="宋体" pitchFamily="2" charset="-122"/>
              </a:rPr>
              <a:t>系统自带</a:t>
            </a:r>
            <a:r>
              <a:rPr lang="zh-CN" altLang="en-US" dirty="0" smtClean="0">
                <a:solidFill>
                  <a:schemeClr val="bg2"/>
                </a:solidFill>
              </a:rPr>
              <a:t>浏览器</a:t>
            </a:r>
          </a:p>
          <a:p>
            <a:r>
              <a:rPr lang="zh-CN" altLang="en-US" dirty="0" smtClean="0">
                <a:solidFill>
                  <a:schemeClr val="bg2"/>
                </a:solidFill>
              </a:rPr>
              <a:t>音频编解码	</a:t>
            </a:r>
            <a:r>
              <a:rPr lang="en-US" altLang="zh-CN" dirty="0" smtClean="0">
                <a:solidFill>
                  <a:schemeClr val="bg2"/>
                </a:solidFill>
              </a:rPr>
              <a:t>WCDMA</a:t>
            </a:r>
            <a:r>
              <a:rPr lang="zh-CN" altLang="en-US" dirty="0" smtClean="0">
                <a:solidFill>
                  <a:schemeClr val="bg2"/>
                </a:solidFill>
              </a:rPr>
              <a:t>：</a:t>
            </a:r>
            <a:r>
              <a:rPr lang="en-US" altLang="zh-CN" dirty="0" smtClean="0">
                <a:solidFill>
                  <a:schemeClr val="bg2"/>
                </a:solidFill>
              </a:rPr>
              <a:t>AMR-NB</a:t>
            </a:r>
          </a:p>
          <a:p>
            <a:r>
              <a:rPr lang="en-US" altLang="zh-CN" dirty="0" smtClean="0">
                <a:solidFill>
                  <a:schemeClr val="bg2"/>
                </a:solidFill>
              </a:rPr>
              <a:t>	GSM/GPRS</a:t>
            </a:r>
            <a:r>
              <a:rPr lang="zh-CN" altLang="en-US" dirty="0" smtClean="0">
                <a:solidFill>
                  <a:schemeClr val="bg2"/>
                </a:solidFill>
              </a:rPr>
              <a:t>：</a:t>
            </a:r>
            <a:r>
              <a:rPr lang="en-US" altLang="zh-CN" dirty="0" smtClean="0">
                <a:solidFill>
                  <a:schemeClr val="bg2"/>
                </a:solidFill>
              </a:rPr>
              <a:t>FR/EFR/HR/AMR-NB</a:t>
            </a:r>
          </a:p>
          <a:p>
            <a:r>
              <a:rPr lang="zh-CN" altLang="en-US" dirty="0" smtClean="0">
                <a:solidFill>
                  <a:schemeClr val="bg2"/>
                </a:solidFill>
              </a:rPr>
              <a:t>信息	短信	彩信</a:t>
            </a:r>
          </a:p>
          <a:p>
            <a:r>
              <a:rPr lang="zh-CN" altLang="en-US" dirty="0" smtClean="0">
                <a:solidFill>
                  <a:schemeClr val="bg2"/>
                </a:solidFill>
              </a:rPr>
              <a:t>电子邮件	</a:t>
            </a:r>
            <a:r>
              <a:rPr lang="en-US" altLang="zh-CN" dirty="0" smtClean="0">
                <a:solidFill>
                  <a:schemeClr val="bg2"/>
                </a:solidFill>
              </a:rPr>
              <a:t>POP3/IMAP4/Exchange</a:t>
            </a:r>
          </a:p>
          <a:p>
            <a:r>
              <a:rPr lang="zh-CN" altLang="en-US" dirty="0" smtClean="0">
                <a:solidFill>
                  <a:schemeClr val="bg2"/>
                </a:solidFill>
              </a:rPr>
              <a:t>多媒体	音频编码：</a:t>
            </a:r>
            <a:r>
              <a:rPr lang="en-US" altLang="zh-CN" dirty="0" smtClean="0">
                <a:solidFill>
                  <a:schemeClr val="bg2"/>
                </a:solidFill>
              </a:rPr>
              <a:t>MP3</a:t>
            </a:r>
            <a:r>
              <a:rPr lang="zh-CN" altLang="en-US" dirty="0" smtClean="0">
                <a:solidFill>
                  <a:schemeClr val="bg2"/>
                </a:solidFill>
              </a:rPr>
              <a:t>，</a:t>
            </a:r>
            <a:r>
              <a:rPr lang="en-US" altLang="zh-CN" dirty="0" smtClean="0">
                <a:solidFill>
                  <a:schemeClr val="bg2"/>
                </a:solidFill>
              </a:rPr>
              <a:t>MIDI</a:t>
            </a:r>
            <a:r>
              <a:rPr lang="zh-CN" altLang="en-US" dirty="0" smtClean="0">
                <a:solidFill>
                  <a:schemeClr val="bg2"/>
                </a:solidFill>
              </a:rPr>
              <a:t>，</a:t>
            </a:r>
            <a:r>
              <a:rPr lang="en-US" altLang="zh-CN" dirty="0" smtClean="0">
                <a:solidFill>
                  <a:schemeClr val="bg2"/>
                </a:solidFill>
              </a:rPr>
              <a:t>AMR-NB</a:t>
            </a:r>
            <a:r>
              <a:rPr lang="zh-CN" altLang="en-US" dirty="0" smtClean="0">
                <a:solidFill>
                  <a:schemeClr val="bg2"/>
                </a:solidFill>
              </a:rPr>
              <a:t>，</a:t>
            </a:r>
            <a:r>
              <a:rPr lang="en-US" altLang="zh-CN" dirty="0" smtClean="0">
                <a:solidFill>
                  <a:schemeClr val="bg2"/>
                </a:solidFill>
              </a:rPr>
              <a:t>AAC</a:t>
            </a:r>
            <a:r>
              <a:rPr lang="zh-CN" altLang="en-US" dirty="0" smtClean="0">
                <a:solidFill>
                  <a:schemeClr val="bg2"/>
                </a:solidFill>
              </a:rPr>
              <a:t>，</a:t>
            </a:r>
            <a:r>
              <a:rPr lang="en-US" altLang="zh-CN" dirty="0" smtClean="0">
                <a:solidFill>
                  <a:schemeClr val="bg2"/>
                </a:solidFill>
              </a:rPr>
              <a:t>AAC+</a:t>
            </a:r>
            <a:r>
              <a:rPr lang="zh-CN" altLang="en-US" dirty="0" smtClean="0">
                <a:solidFill>
                  <a:schemeClr val="bg2"/>
                </a:solidFill>
              </a:rPr>
              <a:t>，</a:t>
            </a:r>
            <a:r>
              <a:rPr lang="en-US" altLang="zh-CN" dirty="0" err="1" smtClean="0">
                <a:solidFill>
                  <a:schemeClr val="bg2"/>
                </a:solidFill>
              </a:rPr>
              <a:t>eAAC</a:t>
            </a:r>
            <a:r>
              <a:rPr lang="en-US" altLang="zh-CN" dirty="0" smtClean="0">
                <a:solidFill>
                  <a:schemeClr val="bg2"/>
                </a:solidFill>
              </a:rPr>
              <a:t>+</a:t>
            </a:r>
            <a:r>
              <a:rPr lang="zh-CN" altLang="en-US" dirty="0" smtClean="0">
                <a:solidFill>
                  <a:schemeClr val="bg2"/>
                </a:solidFill>
              </a:rPr>
              <a:t>，</a:t>
            </a:r>
            <a:r>
              <a:rPr lang="en-US" altLang="zh-CN" dirty="0" smtClean="0">
                <a:solidFill>
                  <a:schemeClr val="bg2"/>
                </a:solidFill>
              </a:rPr>
              <a:t>PCM</a:t>
            </a:r>
            <a:r>
              <a:rPr lang="zh-CN" altLang="en-US" dirty="0" smtClean="0">
                <a:solidFill>
                  <a:schemeClr val="bg2"/>
                </a:solidFill>
              </a:rPr>
              <a:t>，</a:t>
            </a:r>
            <a:r>
              <a:rPr lang="en-US" altLang="zh-CN" dirty="0" smtClean="0">
                <a:solidFill>
                  <a:schemeClr val="bg2"/>
                </a:solidFill>
              </a:rPr>
              <a:t>OGG </a:t>
            </a:r>
            <a:r>
              <a:rPr lang="en-US" altLang="zh-CN" dirty="0" err="1" smtClean="0">
                <a:solidFill>
                  <a:schemeClr val="bg2"/>
                </a:solidFill>
              </a:rPr>
              <a:t>Vorbis</a:t>
            </a:r>
            <a:endParaRPr lang="en-US" altLang="zh-CN" dirty="0" smtClean="0">
              <a:solidFill>
                <a:schemeClr val="bg2"/>
              </a:solidFill>
            </a:endParaRPr>
          </a:p>
          <a:p>
            <a:r>
              <a:rPr lang="en-US" altLang="zh-CN" dirty="0" smtClean="0">
                <a:solidFill>
                  <a:schemeClr val="bg2"/>
                </a:solidFill>
              </a:rPr>
              <a:t>	</a:t>
            </a:r>
            <a:r>
              <a:rPr lang="zh-CN" altLang="en-US" dirty="0" smtClean="0">
                <a:solidFill>
                  <a:schemeClr val="bg2"/>
                </a:solidFill>
              </a:rPr>
              <a:t>视频编码：</a:t>
            </a:r>
            <a:r>
              <a:rPr lang="en-US" altLang="zh-CN" dirty="0" smtClean="0">
                <a:solidFill>
                  <a:schemeClr val="bg2"/>
                </a:solidFill>
              </a:rPr>
              <a:t>H.263</a:t>
            </a:r>
            <a:r>
              <a:rPr lang="zh-CN" altLang="en-US" dirty="0" smtClean="0">
                <a:solidFill>
                  <a:schemeClr val="bg2"/>
                </a:solidFill>
              </a:rPr>
              <a:t>，</a:t>
            </a:r>
            <a:r>
              <a:rPr lang="en-US" altLang="zh-CN" dirty="0" smtClean="0">
                <a:solidFill>
                  <a:schemeClr val="bg2"/>
                </a:solidFill>
              </a:rPr>
              <a:t>H.264</a:t>
            </a:r>
            <a:r>
              <a:rPr lang="zh-CN" altLang="en-US" dirty="0" smtClean="0">
                <a:solidFill>
                  <a:schemeClr val="bg2"/>
                </a:solidFill>
              </a:rPr>
              <a:t>，</a:t>
            </a:r>
            <a:r>
              <a:rPr lang="en-US" altLang="zh-CN" dirty="0" smtClean="0">
                <a:solidFill>
                  <a:schemeClr val="bg2"/>
                </a:solidFill>
              </a:rPr>
              <a:t>MPEG-4</a:t>
            </a:r>
          </a:p>
          <a:p>
            <a:r>
              <a:rPr lang="en-US" altLang="zh-CN" dirty="0" smtClean="0">
                <a:solidFill>
                  <a:schemeClr val="bg2"/>
                </a:solidFill>
              </a:rPr>
              <a:t>	</a:t>
            </a:r>
            <a:r>
              <a:rPr lang="zh-CN" altLang="en-US" dirty="0" smtClean="0">
                <a:solidFill>
                  <a:schemeClr val="bg2"/>
                </a:solidFill>
              </a:rPr>
              <a:t>音视频文件格式：*</a:t>
            </a:r>
            <a:r>
              <a:rPr lang="en-US" altLang="zh-CN" dirty="0" smtClean="0">
                <a:solidFill>
                  <a:schemeClr val="bg2"/>
                </a:solidFill>
              </a:rPr>
              <a:t>.mp3</a:t>
            </a:r>
            <a:r>
              <a:rPr lang="zh-CN" altLang="en-US" dirty="0" smtClean="0">
                <a:solidFill>
                  <a:schemeClr val="bg2"/>
                </a:solidFill>
              </a:rPr>
              <a:t>，*</a:t>
            </a:r>
            <a:r>
              <a:rPr lang="en-US" altLang="zh-CN" dirty="0" smtClean="0">
                <a:solidFill>
                  <a:schemeClr val="bg2"/>
                </a:solidFill>
              </a:rPr>
              <a:t>.wav</a:t>
            </a:r>
            <a:r>
              <a:rPr lang="zh-CN" altLang="en-US" dirty="0" smtClean="0">
                <a:solidFill>
                  <a:schemeClr val="bg2"/>
                </a:solidFill>
              </a:rPr>
              <a:t>，*</a:t>
            </a:r>
            <a:r>
              <a:rPr lang="en-US" altLang="zh-CN" dirty="0" smtClean="0">
                <a:solidFill>
                  <a:schemeClr val="bg2"/>
                </a:solidFill>
              </a:rPr>
              <a:t>.</a:t>
            </a:r>
            <a:r>
              <a:rPr lang="en-US" altLang="zh-CN" dirty="0" err="1" smtClean="0">
                <a:solidFill>
                  <a:schemeClr val="bg2"/>
                </a:solidFill>
              </a:rPr>
              <a:t>ogg</a:t>
            </a:r>
            <a:r>
              <a:rPr lang="zh-CN" altLang="en-US" dirty="0" smtClean="0">
                <a:solidFill>
                  <a:schemeClr val="bg2"/>
                </a:solidFill>
              </a:rPr>
              <a:t>，*</a:t>
            </a:r>
            <a:r>
              <a:rPr lang="en-US" altLang="zh-CN" dirty="0" smtClean="0">
                <a:solidFill>
                  <a:schemeClr val="bg2"/>
                </a:solidFill>
              </a:rPr>
              <a:t>.mid</a:t>
            </a:r>
            <a:r>
              <a:rPr lang="zh-CN" altLang="en-US" dirty="0" smtClean="0">
                <a:solidFill>
                  <a:schemeClr val="bg2"/>
                </a:solidFill>
              </a:rPr>
              <a:t>，*</a:t>
            </a:r>
            <a:r>
              <a:rPr lang="en-US" altLang="zh-CN" dirty="0" smtClean="0">
                <a:solidFill>
                  <a:schemeClr val="bg2"/>
                </a:solidFill>
              </a:rPr>
              <a:t>.</a:t>
            </a:r>
            <a:r>
              <a:rPr lang="en-US" altLang="zh-CN" dirty="0" err="1" smtClean="0">
                <a:solidFill>
                  <a:schemeClr val="bg2"/>
                </a:solidFill>
              </a:rPr>
              <a:t>amr</a:t>
            </a:r>
            <a:r>
              <a:rPr lang="zh-CN" altLang="en-US" dirty="0" smtClean="0">
                <a:solidFill>
                  <a:schemeClr val="bg2"/>
                </a:solidFill>
              </a:rPr>
              <a:t>，*</a:t>
            </a:r>
            <a:r>
              <a:rPr lang="en-US" altLang="zh-CN" dirty="0" smtClean="0">
                <a:solidFill>
                  <a:schemeClr val="bg2"/>
                </a:solidFill>
              </a:rPr>
              <a:t>.mp4</a:t>
            </a:r>
            <a:r>
              <a:rPr lang="zh-CN" altLang="en-US" dirty="0" smtClean="0">
                <a:solidFill>
                  <a:schemeClr val="bg2"/>
                </a:solidFill>
              </a:rPr>
              <a:t>，*</a:t>
            </a:r>
            <a:r>
              <a:rPr lang="en-US" altLang="zh-CN" dirty="0" smtClean="0">
                <a:solidFill>
                  <a:schemeClr val="bg2"/>
                </a:solidFill>
              </a:rPr>
              <a:t>.3gp</a:t>
            </a:r>
          </a:p>
          <a:p>
            <a:r>
              <a:rPr lang="en-US" altLang="zh-CN" dirty="0" smtClean="0">
                <a:solidFill>
                  <a:schemeClr val="bg2"/>
                </a:solidFill>
              </a:rPr>
              <a:t>	</a:t>
            </a:r>
            <a:r>
              <a:rPr lang="zh-CN" altLang="en-US" dirty="0" smtClean="0">
                <a:solidFill>
                  <a:schemeClr val="bg2"/>
                </a:solidFill>
              </a:rPr>
              <a:t>图片编码： </a:t>
            </a:r>
            <a:r>
              <a:rPr lang="en-US" altLang="zh-CN" dirty="0" smtClean="0">
                <a:solidFill>
                  <a:schemeClr val="bg2"/>
                </a:solidFill>
              </a:rPr>
              <a:t>PNG</a:t>
            </a:r>
            <a:r>
              <a:rPr lang="zh-CN" altLang="en-US" dirty="0" smtClean="0">
                <a:solidFill>
                  <a:schemeClr val="bg2"/>
                </a:solidFill>
              </a:rPr>
              <a:t>，</a:t>
            </a:r>
            <a:r>
              <a:rPr lang="en-US" altLang="zh-CN" dirty="0" smtClean="0">
                <a:solidFill>
                  <a:schemeClr val="bg2"/>
                </a:solidFill>
              </a:rPr>
              <a:t>GIF</a:t>
            </a:r>
            <a:r>
              <a:rPr lang="zh-CN" altLang="en-US" dirty="0" smtClean="0">
                <a:solidFill>
                  <a:schemeClr val="bg2"/>
                </a:solidFill>
              </a:rPr>
              <a:t>（静态），</a:t>
            </a:r>
            <a:r>
              <a:rPr lang="en-US" altLang="zh-CN" dirty="0" smtClean="0">
                <a:solidFill>
                  <a:schemeClr val="bg2"/>
                </a:solidFill>
              </a:rPr>
              <a:t>JPEG</a:t>
            </a:r>
            <a:r>
              <a:rPr lang="zh-CN" altLang="en-US" dirty="0" smtClean="0">
                <a:solidFill>
                  <a:schemeClr val="bg2"/>
                </a:solidFill>
              </a:rPr>
              <a:t>，</a:t>
            </a:r>
            <a:r>
              <a:rPr lang="en-US" altLang="zh-CN" dirty="0" smtClean="0">
                <a:solidFill>
                  <a:schemeClr val="bg2"/>
                </a:solidFill>
              </a:rPr>
              <a:t>BMP</a:t>
            </a:r>
          </a:p>
          <a:p>
            <a:r>
              <a:rPr lang="en-US" altLang="zh-CN" dirty="0" smtClean="0">
                <a:solidFill>
                  <a:schemeClr val="bg2"/>
                </a:solidFill>
              </a:rPr>
              <a:t>	</a:t>
            </a:r>
            <a:r>
              <a:rPr lang="zh-CN" altLang="en-US" dirty="0" smtClean="0">
                <a:solidFill>
                  <a:schemeClr val="bg2"/>
                </a:solidFill>
              </a:rPr>
              <a:t>图片格式： *</a:t>
            </a:r>
            <a:r>
              <a:rPr lang="en-US" altLang="zh-CN" dirty="0" smtClean="0">
                <a:solidFill>
                  <a:schemeClr val="bg2"/>
                </a:solidFill>
              </a:rPr>
              <a:t>.</a:t>
            </a:r>
            <a:r>
              <a:rPr lang="en-US" altLang="zh-CN" dirty="0" err="1" smtClean="0">
                <a:solidFill>
                  <a:schemeClr val="bg2"/>
                </a:solidFill>
              </a:rPr>
              <a:t>png</a:t>
            </a:r>
            <a:r>
              <a:rPr lang="zh-CN" altLang="en-US" dirty="0" smtClean="0">
                <a:solidFill>
                  <a:schemeClr val="bg2"/>
                </a:solidFill>
              </a:rPr>
              <a:t>，*</a:t>
            </a:r>
            <a:r>
              <a:rPr lang="en-US" altLang="zh-CN" dirty="0" smtClean="0">
                <a:solidFill>
                  <a:schemeClr val="bg2"/>
                </a:solidFill>
              </a:rPr>
              <a:t>.gif </a:t>
            </a:r>
            <a:r>
              <a:rPr lang="zh-CN" altLang="en-US" dirty="0" smtClean="0">
                <a:solidFill>
                  <a:schemeClr val="bg2"/>
                </a:solidFill>
              </a:rPr>
              <a:t>（静态），*</a:t>
            </a:r>
            <a:r>
              <a:rPr lang="en-US" altLang="zh-CN" dirty="0" smtClean="0">
                <a:solidFill>
                  <a:schemeClr val="bg2"/>
                </a:solidFill>
              </a:rPr>
              <a:t>.jpg</a:t>
            </a:r>
            <a:r>
              <a:rPr lang="zh-CN" altLang="en-US" dirty="0" smtClean="0">
                <a:solidFill>
                  <a:schemeClr val="bg2"/>
                </a:solidFill>
              </a:rPr>
              <a:t>，*</a:t>
            </a:r>
            <a:r>
              <a:rPr lang="en-US" altLang="zh-CN" dirty="0" smtClean="0">
                <a:solidFill>
                  <a:schemeClr val="bg2"/>
                </a:solidFill>
              </a:rPr>
              <a:t>.bmp</a:t>
            </a:r>
          </a:p>
          <a:p>
            <a:r>
              <a:rPr lang="zh-CN" altLang="en-US" dirty="0" smtClean="0">
                <a:solidFill>
                  <a:schemeClr val="bg2"/>
                </a:solidFill>
              </a:rPr>
              <a:t>流媒体	音频编码：</a:t>
            </a:r>
            <a:r>
              <a:rPr lang="en-US" altLang="zh-CN" dirty="0" smtClean="0">
                <a:solidFill>
                  <a:schemeClr val="bg2"/>
                </a:solidFill>
              </a:rPr>
              <a:t>AMR-NB</a:t>
            </a:r>
            <a:r>
              <a:rPr lang="zh-CN" altLang="en-US" dirty="0" smtClean="0">
                <a:solidFill>
                  <a:schemeClr val="bg2"/>
                </a:solidFill>
              </a:rPr>
              <a:t>，</a:t>
            </a:r>
            <a:r>
              <a:rPr lang="en-US" altLang="zh-CN" dirty="0" smtClean="0">
                <a:solidFill>
                  <a:schemeClr val="bg2"/>
                </a:solidFill>
              </a:rPr>
              <a:t>AAC</a:t>
            </a:r>
            <a:r>
              <a:rPr lang="zh-CN" altLang="en-US" dirty="0" smtClean="0">
                <a:solidFill>
                  <a:schemeClr val="bg2"/>
                </a:solidFill>
              </a:rPr>
              <a:t>，</a:t>
            </a:r>
            <a:r>
              <a:rPr lang="en-US" altLang="zh-CN" dirty="0" smtClean="0">
                <a:solidFill>
                  <a:schemeClr val="bg2"/>
                </a:solidFill>
              </a:rPr>
              <a:t>AAC+</a:t>
            </a:r>
            <a:r>
              <a:rPr lang="zh-CN" altLang="en-US" dirty="0" smtClean="0">
                <a:solidFill>
                  <a:schemeClr val="bg2"/>
                </a:solidFill>
              </a:rPr>
              <a:t>，</a:t>
            </a:r>
            <a:r>
              <a:rPr lang="en-US" altLang="zh-CN" dirty="0" err="1" smtClean="0">
                <a:solidFill>
                  <a:schemeClr val="bg2"/>
                </a:solidFill>
              </a:rPr>
              <a:t>eAAC</a:t>
            </a:r>
            <a:r>
              <a:rPr lang="en-US" altLang="zh-CN" dirty="0" smtClean="0">
                <a:solidFill>
                  <a:schemeClr val="bg2"/>
                </a:solidFill>
              </a:rPr>
              <a:t>+</a:t>
            </a:r>
          </a:p>
          <a:p>
            <a:r>
              <a:rPr lang="en-US" altLang="zh-CN" dirty="0" smtClean="0">
                <a:solidFill>
                  <a:schemeClr val="bg2"/>
                </a:solidFill>
              </a:rPr>
              <a:t>	</a:t>
            </a:r>
            <a:r>
              <a:rPr lang="zh-CN" altLang="en-US" dirty="0" smtClean="0">
                <a:solidFill>
                  <a:schemeClr val="bg2"/>
                </a:solidFill>
              </a:rPr>
              <a:t>视频编码：</a:t>
            </a:r>
            <a:r>
              <a:rPr lang="en-US" altLang="zh-CN" dirty="0" smtClean="0">
                <a:solidFill>
                  <a:schemeClr val="bg2"/>
                </a:solidFill>
              </a:rPr>
              <a:t>H.263</a:t>
            </a:r>
            <a:r>
              <a:rPr lang="zh-CN" altLang="en-US" dirty="0" smtClean="0">
                <a:solidFill>
                  <a:schemeClr val="bg2"/>
                </a:solidFill>
              </a:rPr>
              <a:t>，</a:t>
            </a:r>
            <a:r>
              <a:rPr lang="en-US" altLang="zh-CN" dirty="0" smtClean="0">
                <a:solidFill>
                  <a:schemeClr val="bg2"/>
                </a:solidFill>
              </a:rPr>
              <a:t>H.264</a:t>
            </a:r>
            <a:r>
              <a:rPr lang="zh-CN" altLang="en-US" dirty="0" smtClean="0">
                <a:solidFill>
                  <a:schemeClr val="bg2"/>
                </a:solidFill>
              </a:rPr>
              <a:t>，</a:t>
            </a:r>
            <a:r>
              <a:rPr lang="en-US" altLang="zh-CN" dirty="0" smtClean="0">
                <a:solidFill>
                  <a:schemeClr val="bg2"/>
                </a:solidFill>
              </a:rPr>
              <a:t>MPEG-4</a:t>
            </a:r>
          </a:p>
          <a:p>
            <a:r>
              <a:rPr lang="en-US" altLang="zh-CN" dirty="0" smtClean="0">
                <a:solidFill>
                  <a:schemeClr val="bg2"/>
                </a:solidFill>
              </a:rPr>
              <a:t>	</a:t>
            </a:r>
            <a:r>
              <a:rPr lang="zh-CN" altLang="en-US" dirty="0" smtClean="0">
                <a:solidFill>
                  <a:schemeClr val="bg2"/>
                </a:solidFill>
              </a:rPr>
              <a:t>文件格式：*</a:t>
            </a:r>
            <a:r>
              <a:rPr lang="en-US" altLang="zh-CN" dirty="0" smtClean="0">
                <a:solidFill>
                  <a:schemeClr val="bg2"/>
                </a:solidFill>
              </a:rPr>
              <a:t>.mp4</a:t>
            </a:r>
            <a:r>
              <a:rPr lang="zh-CN" altLang="en-US" dirty="0" smtClean="0">
                <a:solidFill>
                  <a:schemeClr val="bg2"/>
                </a:solidFill>
              </a:rPr>
              <a:t>，*</a:t>
            </a:r>
            <a:r>
              <a:rPr lang="en-US" altLang="zh-CN" dirty="0" smtClean="0">
                <a:solidFill>
                  <a:schemeClr val="bg2"/>
                </a:solidFill>
              </a:rPr>
              <a:t>.3gp</a:t>
            </a:r>
          </a:p>
          <a:p>
            <a:r>
              <a:rPr lang="zh-CN" altLang="en-US" dirty="0" smtClean="0">
                <a:solidFill>
                  <a:schemeClr val="bg2"/>
                </a:solidFill>
              </a:rPr>
              <a:t>软件升级	</a:t>
            </a:r>
            <a:r>
              <a:rPr lang="en-US" altLang="zh-CN" dirty="0" err="1" smtClean="0">
                <a:solidFill>
                  <a:schemeClr val="bg2"/>
                </a:solidFill>
              </a:rPr>
              <a:t>Huawei</a:t>
            </a:r>
            <a:r>
              <a:rPr lang="en-US" altLang="zh-CN" dirty="0" smtClean="0">
                <a:solidFill>
                  <a:schemeClr val="bg2"/>
                </a:solidFill>
              </a:rPr>
              <a:t> OTA</a:t>
            </a:r>
          </a:p>
          <a:p>
            <a:r>
              <a:rPr lang="en-US" altLang="zh-CN" dirty="0" smtClean="0">
                <a:solidFill>
                  <a:schemeClr val="bg2"/>
                </a:solidFill>
              </a:rPr>
              <a:t>USB </a:t>
            </a:r>
            <a:r>
              <a:rPr lang="zh-CN" altLang="en-US" dirty="0" smtClean="0">
                <a:solidFill>
                  <a:schemeClr val="bg2"/>
                </a:solidFill>
              </a:rPr>
              <a:t>功能	</a:t>
            </a:r>
            <a:r>
              <a:rPr lang="en-US" altLang="zh-CN" dirty="0" smtClean="0">
                <a:solidFill>
                  <a:schemeClr val="bg2"/>
                </a:solidFill>
              </a:rPr>
              <a:t>U</a:t>
            </a:r>
            <a:r>
              <a:rPr lang="zh-CN" altLang="en-US" dirty="0" smtClean="0">
                <a:solidFill>
                  <a:schemeClr val="bg2"/>
                </a:solidFill>
              </a:rPr>
              <a:t>盘模式</a:t>
            </a:r>
          </a:p>
          <a:p>
            <a:r>
              <a:rPr lang="en-US" altLang="zh-CN" dirty="0" smtClean="0">
                <a:solidFill>
                  <a:schemeClr val="bg2"/>
                </a:solidFill>
              </a:rPr>
              <a:t>USB </a:t>
            </a:r>
            <a:r>
              <a:rPr lang="zh-CN" altLang="en-US" dirty="0" smtClean="0">
                <a:solidFill>
                  <a:schemeClr val="bg2"/>
                </a:solidFill>
              </a:rPr>
              <a:t>绑定功能</a:t>
            </a:r>
          </a:p>
          <a:p>
            <a:r>
              <a:rPr lang="en-US" altLang="zh-CN" dirty="0" smtClean="0">
                <a:solidFill>
                  <a:schemeClr val="bg2"/>
                </a:solidFill>
              </a:rPr>
              <a:t>USB</a:t>
            </a:r>
            <a:r>
              <a:rPr lang="zh-CN" altLang="en-US" dirty="0" smtClean="0">
                <a:solidFill>
                  <a:schemeClr val="bg2"/>
                </a:solidFill>
              </a:rPr>
              <a:t>充电</a:t>
            </a:r>
          </a:p>
          <a:p>
            <a:r>
              <a:rPr lang="zh-CN" altLang="en-US" dirty="0" smtClean="0">
                <a:solidFill>
                  <a:schemeClr val="bg2"/>
                </a:solidFill>
              </a:rPr>
              <a:t>摄像头分辨率	</a:t>
            </a:r>
            <a:r>
              <a:rPr lang="en-US" altLang="zh-CN" dirty="0" smtClean="0">
                <a:solidFill>
                  <a:schemeClr val="bg2"/>
                </a:solidFill>
              </a:rPr>
              <a:t>5.0MP</a:t>
            </a:r>
            <a:r>
              <a:rPr lang="zh-CN" altLang="en-US" dirty="0" smtClean="0">
                <a:solidFill>
                  <a:schemeClr val="bg2"/>
                </a:solidFill>
              </a:rPr>
              <a:t>：</a:t>
            </a:r>
          </a:p>
          <a:p>
            <a:r>
              <a:rPr lang="zh-CN" altLang="en-US" dirty="0" smtClean="0">
                <a:solidFill>
                  <a:schemeClr val="bg2"/>
                </a:solidFill>
              </a:rPr>
              <a:t>	图片：最大可支持</a:t>
            </a:r>
            <a:r>
              <a:rPr lang="en-US" altLang="zh-CN" dirty="0" smtClean="0">
                <a:solidFill>
                  <a:schemeClr val="bg2"/>
                </a:solidFill>
              </a:rPr>
              <a:t>2592×1944</a:t>
            </a:r>
          </a:p>
          <a:p>
            <a:r>
              <a:rPr lang="en-US" altLang="zh-CN" dirty="0" smtClean="0">
                <a:solidFill>
                  <a:schemeClr val="bg2"/>
                </a:solidFill>
              </a:rPr>
              <a:t>	</a:t>
            </a:r>
            <a:r>
              <a:rPr lang="zh-CN" altLang="en-US" dirty="0" smtClean="0">
                <a:solidFill>
                  <a:schemeClr val="bg2"/>
                </a:solidFill>
              </a:rPr>
              <a:t>视频：最大可支持</a:t>
            </a:r>
            <a:r>
              <a:rPr lang="en-US" altLang="zh-CN" dirty="0" smtClean="0">
                <a:solidFill>
                  <a:schemeClr val="bg2"/>
                </a:solidFill>
              </a:rPr>
              <a:t>640×480</a:t>
            </a:r>
          </a:p>
          <a:p>
            <a:r>
              <a:rPr lang="zh-CN" altLang="en-US" dirty="0" smtClean="0">
                <a:solidFill>
                  <a:schemeClr val="bg2"/>
                </a:solidFill>
              </a:rPr>
              <a:t>图片与视频	图片文件格式：*</a:t>
            </a:r>
            <a:r>
              <a:rPr lang="en-US" altLang="zh-CN" dirty="0" smtClean="0">
                <a:solidFill>
                  <a:schemeClr val="bg2"/>
                </a:solidFill>
              </a:rPr>
              <a:t>.jpg</a:t>
            </a:r>
          </a:p>
          <a:p>
            <a:r>
              <a:rPr lang="en-US" altLang="zh-CN" dirty="0" smtClean="0">
                <a:solidFill>
                  <a:schemeClr val="bg2"/>
                </a:solidFill>
              </a:rPr>
              <a:t>	</a:t>
            </a:r>
            <a:r>
              <a:rPr lang="zh-CN" altLang="en-US" dirty="0" smtClean="0">
                <a:solidFill>
                  <a:schemeClr val="bg2"/>
                </a:solidFill>
              </a:rPr>
              <a:t>视频文件格式：*</a:t>
            </a:r>
            <a:r>
              <a:rPr lang="en-US" altLang="zh-CN" dirty="0" smtClean="0">
                <a:solidFill>
                  <a:schemeClr val="bg2"/>
                </a:solidFill>
              </a:rPr>
              <a:t>.mp4</a:t>
            </a:r>
            <a:endParaRPr lang="en-US" altLang="zh-CN" dirty="0">
              <a:solidFill>
                <a:schemeClr val="bg2"/>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日期占位符 3"/>
          <p:cNvSpPr>
            <a:spLocks noGrp="1"/>
          </p:cNvSpPr>
          <p:nvPr>
            <p:ph type="dt" sz="quarter" idx="10"/>
          </p:nvPr>
        </p:nvSpPr>
        <p:spPr>
          <a:noFill/>
        </p:spPr>
        <p:txBody>
          <a:bodyPr/>
          <a:lstStyle/>
          <a:p>
            <a:pPr defTabSz="784225"/>
            <a:r>
              <a:rPr lang="de-DE" altLang="zh-CN" smtClean="0">
                <a:latin typeface="Arial" pitchFamily="34" charset="0"/>
              </a:rPr>
              <a:t>Page </a:t>
            </a:r>
            <a:fld id="{062A10C7-E293-41ED-9463-59700EECCA08}" type="slidenum">
              <a:rPr lang="de-DE" altLang="zh-CN" smtClean="0">
                <a:latin typeface="Arial" pitchFamily="34" charset="0"/>
              </a:rPr>
              <a:pPr defTabSz="784225"/>
              <a:t>12</a:t>
            </a:fld>
            <a:endParaRPr lang="en-GB" altLang="zh-CN" smtClean="0">
              <a:latin typeface="Arial" pitchFamily="34" charset="0"/>
            </a:endParaRPr>
          </a:p>
        </p:txBody>
      </p:sp>
      <p:sp>
        <p:nvSpPr>
          <p:cNvPr id="26627" name="Rectangle 2"/>
          <p:cNvSpPr>
            <a:spLocks noGrp="1" noChangeArrowheads="1"/>
          </p:cNvSpPr>
          <p:nvPr>
            <p:ph type="title"/>
          </p:nvPr>
        </p:nvSpPr>
        <p:spPr>
          <a:xfrm>
            <a:off x="539750" y="0"/>
            <a:ext cx="7543800" cy="1143000"/>
          </a:xfrm>
        </p:spPr>
        <p:txBody>
          <a:bodyPr/>
          <a:lstStyle/>
          <a:p>
            <a:pPr eaLnBrk="1" hangingPunct="1"/>
            <a:r>
              <a:rPr lang="zh-CN" altLang="en-US" b="0" dirty="0" smtClean="0">
                <a:solidFill>
                  <a:srgbClr val="0000CC"/>
                </a:solidFill>
                <a:latin typeface="微软雅黑" pitchFamily="34" charset="-122"/>
                <a:ea typeface="微软雅黑" pitchFamily="34" charset="-122"/>
              </a:rPr>
              <a:t>硬件信息</a:t>
            </a:r>
            <a:endParaRPr lang="en-US" altLang="zh-CN" b="0" dirty="0" smtClean="0">
              <a:solidFill>
                <a:srgbClr val="0000CC"/>
              </a:solidFill>
              <a:latin typeface="微软雅黑" pitchFamily="34" charset="-122"/>
              <a:ea typeface="微软雅黑" pitchFamily="34" charset="-122"/>
            </a:endParaRPr>
          </a:p>
        </p:txBody>
      </p:sp>
      <p:sp>
        <p:nvSpPr>
          <p:cNvPr id="5" name="矩形 4"/>
          <p:cNvSpPr>
            <a:spLocks noChangeArrowheads="1"/>
          </p:cNvSpPr>
          <p:nvPr/>
        </p:nvSpPr>
        <p:spPr bwMode="auto">
          <a:xfrm>
            <a:off x="827088" y="902325"/>
            <a:ext cx="7489328" cy="5262979"/>
          </a:xfrm>
          <a:prstGeom prst="rect">
            <a:avLst/>
          </a:prstGeom>
          <a:noFill/>
          <a:ln w="9525">
            <a:noFill/>
            <a:miter lim="800000"/>
            <a:headEnd/>
            <a:tailEnd/>
          </a:ln>
        </p:spPr>
        <p:txBody>
          <a:bodyPr wrap="square">
            <a:spAutoFit/>
          </a:bodyPr>
          <a:lstStyle/>
          <a:p>
            <a:r>
              <a:rPr lang="zh-CN" altLang="en-US" dirty="0">
                <a:solidFill>
                  <a:schemeClr val="bg2"/>
                </a:solidFill>
                <a:latin typeface="宋体" pitchFamily="2" charset="-122"/>
                <a:ea typeface="宋体" pitchFamily="2" charset="-122"/>
              </a:rPr>
              <a:t>机型 	直板 	</a:t>
            </a:r>
          </a:p>
          <a:p>
            <a:r>
              <a:rPr lang="zh-CN" altLang="en-US" dirty="0">
                <a:solidFill>
                  <a:schemeClr val="bg2"/>
                </a:solidFill>
                <a:latin typeface="宋体" pitchFamily="2" charset="-122"/>
                <a:ea typeface="宋体" pitchFamily="2" charset="-122"/>
              </a:rPr>
              <a:t>显示屏 	</a:t>
            </a:r>
          </a:p>
          <a:p>
            <a:r>
              <a:rPr lang="zh-CN" altLang="en-US" dirty="0">
                <a:solidFill>
                  <a:schemeClr val="bg2"/>
                </a:solidFill>
                <a:latin typeface="宋体" pitchFamily="2" charset="-122"/>
                <a:ea typeface="宋体" pitchFamily="2" charset="-122"/>
              </a:rPr>
              <a:t> 尺寸</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4.5</a:t>
            </a:r>
            <a:r>
              <a:rPr lang="zh-CN" altLang="en-US" dirty="0">
                <a:solidFill>
                  <a:schemeClr val="bg2"/>
                </a:solidFill>
                <a:latin typeface="宋体" pitchFamily="2" charset="-122"/>
                <a:ea typeface="宋体" pitchFamily="2" charset="-122"/>
              </a:rPr>
              <a:t>英</a:t>
            </a:r>
            <a:r>
              <a:rPr lang="zh-CN" altLang="en-US" dirty="0" smtClean="0">
                <a:solidFill>
                  <a:schemeClr val="bg2"/>
                </a:solidFill>
                <a:latin typeface="宋体" pitchFamily="2" charset="-122"/>
                <a:ea typeface="宋体" pitchFamily="2" charset="-122"/>
              </a:rPr>
              <a:t>寸</a:t>
            </a:r>
            <a:endParaRPr lang="zh-CN" altLang="en-US" dirty="0">
              <a:solidFill>
                <a:schemeClr val="bg2"/>
              </a:solidFill>
              <a:latin typeface="宋体" pitchFamily="2" charset="-122"/>
              <a:ea typeface="宋体" pitchFamily="2" charset="-122"/>
            </a:endParaRPr>
          </a:p>
          <a:p>
            <a:r>
              <a:rPr lang="zh-CN" altLang="en-US" dirty="0">
                <a:solidFill>
                  <a:schemeClr val="bg2"/>
                </a:solidFill>
                <a:latin typeface="宋体" pitchFamily="2" charset="-122"/>
                <a:ea typeface="宋体" pitchFamily="2" charset="-122"/>
              </a:rPr>
              <a:t> 类别：</a:t>
            </a:r>
            <a:r>
              <a:rPr lang="en-US" altLang="zh-CN" dirty="0">
                <a:solidFill>
                  <a:schemeClr val="bg2"/>
                </a:solidFill>
                <a:latin typeface="宋体" pitchFamily="2" charset="-122"/>
                <a:ea typeface="宋体" pitchFamily="2" charset="-122"/>
              </a:rPr>
              <a:t>TFT-LCD</a:t>
            </a:r>
            <a:r>
              <a:rPr lang="zh-CN" altLang="en-US" dirty="0">
                <a:solidFill>
                  <a:schemeClr val="bg2"/>
                </a:solidFill>
                <a:latin typeface="宋体" pitchFamily="2" charset="-122"/>
                <a:ea typeface="宋体" pitchFamily="2" charset="-122"/>
              </a:rPr>
              <a:t>触摸屏 </a:t>
            </a:r>
          </a:p>
          <a:p>
            <a:r>
              <a:rPr lang="zh-CN" altLang="en-US" dirty="0">
                <a:solidFill>
                  <a:schemeClr val="bg2"/>
                </a:solidFill>
                <a:latin typeface="宋体" pitchFamily="2" charset="-122"/>
                <a:ea typeface="宋体" pitchFamily="2" charset="-122"/>
              </a:rPr>
              <a:t> 色彩</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1670</a:t>
            </a:r>
            <a:r>
              <a:rPr lang="zh-CN" altLang="en-US" dirty="0" smtClean="0">
                <a:solidFill>
                  <a:schemeClr val="bg2"/>
                </a:solidFill>
                <a:latin typeface="宋体" pitchFamily="2" charset="-122"/>
                <a:ea typeface="宋体" pitchFamily="2" charset="-122"/>
              </a:rPr>
              <a:t>万色</a:t>
            </a:r>
            <a:r>
              <a:rPr lang="en-US" altLang="zh-CN" dirty="0" smtClean="0">
                <a:solidFill>
                  <a:schemeClr val="bg2"/>
                </a:solidFill>
                <a:latin typeface="宋体" pitchFamily="2" charset="-122"/>
                <a:ea typeface="宋体" pitchFamily="2" charset="-122"/>
              </a:rPr>
              <a:t> </a:t>
            </a:r>
            <a:endParaRPr lang="en-US" altLang="zh-CN" dirty="0">
              <a:solidFill>
                <a:schemeClr val="bg2"/>
              </a:solidFill>
              <a:latin typeface="宋体" pitchFamily="2" charset="-122"/>
              <a:ea typeface="宋体" pitchFamily="2" charset="-122"/>
            </a:endParaRPr>
          </a:p>
          <a:p>
            <a:r>
              <a:rPr lang="zh-CN" altLang="en-US" dirty="0">
                <a:solidFill>
                  <a:schemeClr val="bg2"/>
                </a:solidFill>
                <a:latin typeface="宋体" pitchFamily="2" charset="-122"/>
                <a:ea typeface="宋体" pitchFamily="2" charset="-122"/>
              </a:rPr>
              <a:t> 分辨率</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960</a:t>
            </a:r>
            <a:r>
              <a:rPr lang="en-US" altLang="zh-CN" dirty="0" smtClean="0">
                <a:solidFill>
                  <a:schemeClr val="bg2"/>
                </a:solidFill>
                <a:latin typeface="宋体" pitchFamily="2" charset="-122"/>
                <a:ea typeface="宋体" pitchFamily="2" charset="-122"/>
              </a:rPr>
              <a:t>x540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 </a:t>
            </a:r>
            <a:r>
              <a:rPr lang="en-US" altLang="zh-CN" dirty="0" err="1" smtClean="0">
                <a:solidFill>
                  <a:schemeClr val="bg2"/>
                </a:solidFill>
                <a:latin typeface="宋体" pitchFamily="2" charset="-122"/>
                <a:ea typeface="宋体" pitchFamily="2" charset="-122"/>
              </a:rPr>
              <a:t>qhd</a:t>
            </a:r>
            <a:r>
              <a:rPr lang="en-US" altLang="zh-CN" dirty="0" smtClean="0">
                <a:solidFill>
                  <a:schemeClr val="bg2"/>
                </a:solidFill>
                <a:latin typeface="宋体" pitchFamily="2" charset="-122"/>
                <a:ea typeface="宋体" pitchFamily="2" charset="-122"/>
              </a:rPr>
              <a:t> </a:t>
            </a:r>
            <a:r>
              <a:rPr lang="zh-CN" altLang="en-US" dirty="0" smtClean="0">
                <a:solidFill>
                  <a:schemeClr val="bg2"/>
                </a:solidFill>
                <a:latin typeface="宋体" pitchFamily="2" charset="-122"/>
                <a:ea typeface="宋体" pitchFamily="2" charset="-122"/>
              </a:rPr>
              <a:t>） </a:t>
            </a:r>
            <a:endParaRPr lang="zh-CN" altLang="en-US" dirty="0">
              <a:solidFill>
                <a:schemeClr val="bg2"/>
              </a:solidFill>
              <a:latin typeface="宋体" pitchFamily="2" charset="-122"/>
              <a:ea typeface="宋体" pitchFamily="2" charset="-122"/>
            </a:endParaRPr>
          </a:p>
          <a:p>
            <a:pPr lvl="0"/>
            <a:r>
              <a:rPr lang="zh-CN" altLang="en-US" dirty="0" smtClean="0">
                <a:solidFill>
                  <a:schemeClr val="bg2"/>
                </a:solidFill>
                <a:latin typeface="宋体" pitchFamily="2" charset="-122"/>
                <a:ea typeface="宋体" pitchFamily="2" charset="-122"/>
              </a:rPr>
              <a:t>尺</a:t>
            </a:r>
            <a:r>
              <a:rPr lang="zh-CN" altLang="en-US" dirty="0">
                <a:solidFill>
                  <a:schemeClr val="bg2"/>
                </a:solidFill>
                <a:latin typeface="宋体" pitchFamily="2" charset="-122"/>
                <a:ea typeface="宋体" pitchFamily="2" charset="-122"/>
              </a:rPr>
              <a:t>寸 	</a:t>
            </a:r>
            <a:r>
              <a:rPr lang="en-US" altLang="zh-CN" dirty="0" smtClean="0">
                <a:solidFill>
                  <a:schemeClr val="bg2"/>
                </a:solidFill>
                <a:latin typeface="宋体" pitchFamily="2" charset="-122"/>
                <a:ea typeface="宋体" pitchFamily="2" charset="-122"/>
              </a:rPr>
              <a:t> 134mm*66.8mm*9.9mm</a:t>
            </a:r>
          </a:p>
          <a:p>
            <a:r>
              <a:rPr lang="zh-CN" altLang="en-US" dirty="0" smtClean="0">
                <a:solidFill>
                  <a:schemeClr val="bg2"/>
                </a:solidFill>
                <a:latin typeface="宋体" pitchFamily="2" charset="-122"/>
                <a:ea typeface="宋体" pitchFamily="2" charset="-122"/>
              </a:rPr>
              <a:t>重</a:t>
            </a:r>
            <a:r>
              <a:rPr lang="zh-CN" altLang="en-US" dirty="0">
                <a:solidFill>
                  <a:schemeClr val="bg2"/>
                </a:solidFill>
                <a:latin typeface="宋体" pitchFamily="2" charset="-122"/>
                <a:ea typeface="宋体" pitchFamily="2" charset="-122"/>
              </a:rPr>
              <a:t>量 	</a:t>
            </a:r>
            <a:r>
              <a:rPr lang="zh-CN" altLang="en-US" dirty="0" smtClean="0">
                <a:solidFill>
                  <a:schemeClr val="bg2"/>
                </a:solidFill>
                <a:latin typeface="宋体" pitchFamily="2" charset="-122"/>
                <a:ea typeface="宋体" pitchFamily="2" charset="-122"/>
              </a:rPr>
              <a:t>约</a:t>
            </a:r>
            <a:r>
              <a:rPr lang="en-US" altLang="zh-CN" dirty="0" smtClean="0">
                <a:solidFill>
                  <a:schemeClr val="bg2"/>
                </a:solidFill>
                <a:latin typeface="宋体" pitchFamily="2" charset="-122"/>
                <a:ea typeface="宋体" pitchFamily="2" charset="-122"/>
              </a:rPr>
              <a:t>155g</a:t>
            </a:r>
            <a:r>
              <a:rPr lang="zh-CN" altLang="en-US" dirty="0">
                <a:solidFill>
                  <a:schemeClr val="bg2"/>
                </a:solidFill>
                <a:latin typeface="宋体" pitchFamily="2" charset="-122"/>
                <a:ea typeface="宋体" pitchFamily="2" charset="-122"/>
              </a:rPr>
              <a:t>（含电池） 	</a:t>
            </a:r>
          </a:p>
          <a:p>
            <a:r>
              <a:rPr lang="zh-CN" altLang="en-US" dirty="0">
                <a:solidFill>
                  <a:schemeClr val="bg2"/>
                </a:solidFill>
                <a:latin typeface="宋体" pitchFamily="2" charset="-122"/>
                <a:ea typeface="宋体" pitchFamily="2" charset="-122"/>
              </a:rPr>
              <a:t>工作频段 	</a:t>
            </a:r>
          </a:p>
          <a:p>
            <a:r>
              <a:rPr lang="en-US" altLang="zh-CN" dirty="0" smtClean="0">
                <a:solidFill>
                  <a:schemeClr val="bg2"/>
                </a:solidFill>
                <a:latin typeface="宋体" pitchFamily="2" charset="-122"/>
                <a:ea typeface="宋体" pitchFamily="2" charset="-122"/>
              </a:rPr>
              <a:t>WCDMA 2100MHz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1920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1980MHz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2110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2170MHz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WCDMA 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880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915MHz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925</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960MHz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 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890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915MHz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925</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960MHz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 1800MHz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1710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1785MHz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1805</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1880MHz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 1900MHz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1850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1910MHz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1930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1990MHz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最</a:t>
            </a:r>
            <a:r>
              <a:rPr lang="zh-CN" altLang="en-US" dirty="0">
                <a:solidFill>
                  <a:schemeClr val="bg2"/>
                </a:solidFill>
                <a:latin typeface="宋体" pitchFamily="2" charset="-122"/>
                <a:ea typeface="宋体" pitchFamily="2" charset="-122"/>
              </a:rPr>
              <a:t>大发射功率 	</a:t>
            </a:r>
          </a:p>
          <a:p>
            <a:r>
              <a:rPr lang="en-US" altLang="zh-CN" dirty="0" smtClean="0">
                <a:solidFill>
                  <a:schemeClr val="bg2"/>
                </a:solidFill>
                <a:latin typeface="宋体" pitchFamily="2" charset="-122"/>
                <a:ea typeface="宋体" pitchFamily="2" charset="-122"/>
              </a:rPr>
              <a:t>WCDMA</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+24dBm</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Power Class 3</a:t>
            </a:r>
            <a:r>
              <a:rPr lang="zh-CN" altLang="en-US" dirty="0" smtClean="0">
                <a:solidFill>
                  <a:schemeClr val="bg2"/>
                </a:solidFill>
                <a:latin typeface="宋体" pitchFamily="2" charset="-122"/>
                <a:ea typeface="宋体" pitchFamily="2" charset="-122"/>
              </a:rPr>
              <a:t>） </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GSM/GPRS 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+33dBm</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Power Class 4</a:t>
            </a:r>
            <a:r>
              <a:rPr lang="zh-CN" altLang="en-US" dirty="0" smtClean="0">
                <a:solidFill>
                  <a:schemeClr val="bg2"/>
                </a:solidFill>
                <a:latin typeface="宋体" pitchFamily="2" charset="-122"/>
                <a:ea typeface="宋体" pitchFamily="2" charset="-122"/>
              </a:rPr>
              <a:t>） </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GSM/GPRS 1800MHz/1900MHz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+30dBm</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Power Class 1</a:t>
            </a:r>
            <a:r>
              <a:rPr lang="zh-CN" altLang="en-US" dirty="0" smtClean="0">
                <a:solidFill>
                  <a:schemeClr val="bg2"/>
                </a:solidFill>
                <a:latin typeface="宋体" pitchFamily="2" charset="-122"/>
                <a:ea typeface="宋体" pitchFamily="2" charset="-122"/>
              </a:rPr>
              <a:t>）</a:t>
            </a:r>
          </a:p>
          <a:p>
            <a:r>
              <a:rPr lang="zh-CN" altLang="en-US" dirty="0" smtClean="0">
                <a:solidFill>
                  <a:schemeClr val="bg2"/>
                </a:solidFill>
                <a:latin typeface="宋体" pitchFamily="2" charset="-122"/>
                <a:ea typeface="宋体" pitchFamily="2" charset="-122"/>
              </a:rPr>
              <a:t>静</a:t>
            </a:r>
            <a:r>
              <a:rPr lang="zh-CN" altLang="en-US" dirty="0">
                <a:solidFill>
                  <a:schemeClr val="bg2"/>
                </a:solidFill>
                <a:latin typeface="宋体" pitchFamily="2" charset="-122"/>
                <a:ea typeface="宋体" pitchFamily="2" charset="-122"/>
              </a:rPr>
              <a:t>态灵敏度 	</a:t>
            </a:r>
          </a:p>
          <a:p>
            <a:r>
              <a:rPr lang="en-US" altLang="zh-CN" dirty="0" smtClean="0">
                <a:solidFill>
                  <a:schemeClr val="bg2"/>
                </a:solidFill>
                <a:latin typeface="宋体" pitchFamily="2" charset="-122"/>
                <a:ea typeface="宋体" pitchFamily="2" charset="-122"/>
              </a:rPr>
              <a:t>WCDMA 900MHz</a:t>
            </a:r>
            <a:r>
              <a:rPr lang="zh-CN" altLang="en-US" dirty="0" smtClean="0">
                <a:solidFill>
                  <a:schemeClr val="bg2"/>
                </a:solidFill>
                <a:latin typeface="宋体" pitchFamily="2" charset="-122"/>
                <a:ea typeface="宋体" pitchFamily="2" charset="-122"/>
              </a:rPr>
              <a:t>：优于</a:t>
            </a:r>
            <a:r>
              <a:rPr lang="en-US" altLang="zh-CN" dirty="0" smtClean="0">
                <a:solidFill>
                  <a:schemeClr val="bg2"/>
                </a:solidFill>
                <a:latin typeface="宋体" pitchFamily="2" charset="-122"/>
                <a:ea typeface="宋体" pitchFamily="2" charset="-122"/>
              </a:rPr>
              <a:t>–103.7 </a:t>
            </a:r>
            <a:r>
              <a:rPr lang="en-US" altLang="zh-CN" dirty="0" err="1" smtClean="0">
                <a:solidFill>
                  <a:schemeClr val="bg2"/>
                </a:solidFill>
                <a:latin typeface="宋体" pitchFamily="2" charset="-122"/>
                <a:ea typeface="宋体" pitchFamily="2" charset="-122"/>
              </a:rPr>
              <a:t>dBm</a:t>
            </a:r>
            <a:r>
              <a:rPr lang="en-US" altLang="zh-CN" dirty="0" smtClean="0">
                <a:solidFill>
                  <a:schemeClr val="bg2"/>
                </a:solidFill>
                <a:latin typeface="宋体" pitchFamily="2" charset="-122"/>
                <a:ea typeface="宋体" pitchFamily="2" charset="-122"/>
              </a:rPr>
              <a:t>/3.84MHz</a:t>
            </a:r>
          </a:p>
          <a:p>
            <a:r>
              <a:rPr lang="en-US" altLang="zh-CN" dirty="0" smtClean="0">
                <a:solidFill>
                  <a:schemeClr val="bg2"/>
                </a:solidFill>
                <a:latin typeface="宋体" pitchFamily="2" charset="-122"/>
                <a:ea typeface="宋体" pitchFamily="2" charset="-122"/>
              </a:rPr>
              <a:t>WCDMA 2100MHz</a:t>
            </a:r>
            <a:r>
              <a:rPr lang="zh-CN" altLang="en-US" dirty="0" smtClean="0">
                <a:solidFill>
                  <a:schemeClr val="bg2"/>
                </a:solidFill>
                <a:latin typeface="宋体" pitchFamily="2" charset="-122"/>
                <a:ea typeface="宋体" pitchFamily="2" charset="-122"/>
              </a:rPr>
              <a:t>：优于</a:t>
            </a:r>
            <a:r>
              <a:rPr lang="en-US" altLang="zh-CN" dirty="0" smtClean="0">
                <a:solidFill>
                  <a:schemeClr val="bg2"/>
                </a:solidFill>
                <a:latin typeface="宋体" pitchFamily="2" charset="-122"/>
                <a:ea typeface="宋体" pitchFamily="2" charset="-122"/>
              </a:rPr>
              <a:t>–106.7 </a:t>
            </a:r>
            <a:r>
              <a:rPr lang="en-US" altLang="zh-CN" dirty="0" err="1" smtClean="0">
                <a:solidFill>
                  <a:schemeClr val="bg2"/>
                </a:solidFill>
                <a:latin typeface="宋体" pitchFamily="2" charset="-122"/>
                <a:ea typeface="宋体" pitchFamily="2" charset="-122"/>
              </a:rPr>
              <a:t>dBm</a:t>
            </a:r>
            <a:r>
              <a:rPr lang="en-US" altLang="zh-CN" dirty="0" smtClean="0">
                <a:solidFill>
                  <a:schemeClr val="bg2"/>
                </a:solidFill>
                <a:latin typeface="宋体" pitchFamily="2" charset="-122"/>
                <a:ea typeface="宋体" pitchFamily="2" charset="-122"/>
              </a:rPr>
              <a:t>/3.84MHz</a:t>
            </a:r>
          </a:p>
          <a:p>
            <a:r>
              <a:rPr lang="en-US" altLang="zh-CN" dirty="0" smtClean="0">
                <a:solidFill>
                  <a:schemeClr val="bg2"/>
                </a:solidFill>
                <a:latin typeface="宋体" pitchFamily="2" charset="-122"/>
                <a:ea typeface="宋体" pitchFamily="2" charset="-122"/>
              </a:rPr>
              <a:t>GSM 900/1800/1900MHz</a:t>
            </a:r>
            <a:r>
              <a:rPr lang="zh-CN" altLang="en-US" dirty="0" smtClean="0">
                <a:solidFill>
                  <a:schemeClr val="bg2"/>
                </a:solidFill>
                <a:latin typeface="宋体" pitchFamily="2" charset="-122"/>
                <a:ea typeface="宋体" pitchFamily="2" charset="-122"/>
              </a:rPr>
              <a:t>：优于</a:t>
            </a:r>
            <a:r>
              <a:rPr lang="en-US" altLang="zh-CN" dirty="0" smtClean="0">
                <a:solidFill>
                  <a:schemeClr val="bg2"/>
                </a:solidFill>
                <a:latin typeface="宋体" pitchFamily="2" charset="-122"/>
                <a:ea typeface="宋体" pitchFamily="2" charset="-122"/>
              </a:rPr>
              <a:t>–102 </a:t>
            </a:r>
            <a:r>
              <a:rPr lang="en-US" altLang="zh-CN" dirty="0" err="1" smtClean="0">
                <a:solidFill>
                  <a:schemeClr val="bg2"/>
                </a:solidFill>
                <a:latin typeface="宋体" pitchFamily="2" charset="-122"/>
                <a:ea typeface="宋体" pitchFamily="2" charset="-122"/>
              </a:rPr>
              <a:t>dBm</a:t>
            </a:r>
            <a:r>
              <a:rPr lang="en-US" altLang="zh-CN" dirty="0" smtClean="0">
                <a:solidFill>
                  <a:schemeClr val="bg2"/>
                </a:solidFill>
                <a:latin typeface="宋体" pitchFamily="2" charset="-122"/>
                <a:ea typeface="宋体" pitchFamily="2" charset="-122"/>
              </a:rPr>
              <a:t>/200kHz</a:t>
            </a:r>
          </a:p>
          <a:p>
            <a:r>
              <a:rPr lang="zh-CN" altLang="en-US" dirty="0" smtClean="0">
                <a:solidFill>
                  <a:schemeClr val="bg2"/>
                </a:solidFill>
                <a:latin typeface="宋体" pitchFamily="2" charset="-122"/>
                <a:ea typeface="宋体" pitchFamily="2" charset="-122"/>
              </a:rPr>
              <a:t>数</a:t>
            </a:r>
            <a:r>
              <a:rPr lang="zh-CN" altLang="en-US" dirty="0">
                <a:solidFill>
                  <a:schemeClr val="bg2"/>
                </a:solidFill>
                <a:latin typeface="宋体" pitchFamily="2" charset="-122"/>
                <a:ea typeface="宋体" pitchFamily="2" charset="-122"/>
              </a:rPr>
              <a:t>据业务 	</a:t>
            </a:r>
          </a:p>
          <a:p>
            <a:r>
              <a:rPr lang="en-US" altLang="zh-CN" dirty="0" smtClean="0">
                <a:solidFill>
                  <a:schemeClr val="bg2"/>
                </a:solidFill>
                <a:latin typeface="宋体" pitchFamily="2" charset="-122"/>
                <a:ea typeface="宋体" pitchFamily="2" charset="-122"/>
              </a:rPr>
              <a:t>WCDMA</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384Kbit/s</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384Kbit/s</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HSDPA</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7.2Mbit/s</a:t>
            </a:r>
          </a:p>
          <a:p>
            <a:r>
              <a:rPr lang="en-US" altLang="zh-CN" dirty="0" smtClean="0">
                <a:solidFill>
                  <a:schemeClr val="bg2"/>
                </a:solidFill>
                <a:latin typeface="宋体" pitchFamily="2" charset="-122"/>
                <a:ea typeface="宋体" pitchFamily="2" charset="-122"/>
              </a:rPr>
              <a:t>HSUPA</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5.76Mbit/s</a:t>
            </a:r>
          </a:p>
          <a:p>
            <a:r>
              <a:rPr lang="en-US" altLang="zh-CN" dirty="0" smtClean="0">
                <a:solidFill>
                  <a:schemeClr val="bg2"/>
                </a:solidFill>
                <a:latin typeface="宋体" pitchFamily="2" charset="-122"/>
                <a:ea typeface="宋体" pitchFamily="2" charset="-122"/>
              </a:rPr>
              <a:t>GPRS/EDGE</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118.4Kbit/s</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236.8Kbit/s</a:t>
            </a:r>
            <a:r>
              <a:rPr lang="zh-CN" altLang="en-US" dirty="0" smtClean="0">
                <a:solidFill>
                  <a:schemeClr val="bg2"/>
                </a:solidFill>
                <a:latin typeface="宋体" pitchFamily="2" charset="-122"/>
                <a:ea typeface="宋体" pitchFamily="2" charset="-122"/>
              </a:rPr>
              <a:t>（下行）</a:t>
            </a:r>
            <a:endParaRPr lang="zh-CN" altLang="en-US" dirty="0">
              <a:solidFill>
                <a:schemeClr val="bg2"/>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日期占位符 3"/>
          <p:cNvSpPr>
            <a:spLocks noGrp="1"/>
          </p:cNvSpPr>
          <p:nvPr>
            <p:ph type="dt" sz="quarter" idx="10"/>
          </p:nvPr>
        </p:nvSpPr>
        <p:spPr>
          <a:noFill/>
        </p:spPr>
        <p:txBody>
          <a:bodyPr/>
          <a:lstStyle/>
          <a:p>
            <a:pPr defTabSz="784225"/>
            <a:r>
              <a:rPr lang="de-DE" altLang="zh-CN" smtClean="0">
                <a:latin typeface="Arial" charset="0"/>
              </a:rPr>
              <a:t>Page </a:t>
            </a:r>
            <a:fld id="{CE9C1043-98CA-4F4E-AFA5-2C4E225FD506}" type="slidenum">
              <a:rPr lang="de-DE" altLang="zh-CN" smtClean="0">
                <a:latin typeface="Arial" charset="0"/>
              </a:rPr>
              <a:pPr defTabSz="784225"/>
              <a:t>13</a:t>
            </a:fld>
            <a:endParaRPr lang="en-GB" altLang="zh-CN" smtClean="0">
              <a:latin typeface="Arial" charset="0"/>
            </a:endParaRPr>
          </a:p>
        </p:txBody>
      </p:sp>
      <p:sp>
        <p:nvSpPr>
          <p:cNvPr id="12291" name="Rectangle 2"/>
          <p:cNvSpPr>
            <a:spLocks noGrp="1" noChangeArrowheads="1"/>
          </p:cNvSpPr>
          <p:nvPr>
            <p:ph type="title"/>
          </p:nvPr>
        </p:nvSpPr>
        <p:spPr/>
        <p:txBody>
          <a:bodyPr/>
          <a:lstStyle/>
          <a:p>
            <a:pPr eaLnBrk="1" hangingPunct="1"/>
            <a:r>
              <a:rPr lang="zh-CN" altLang="en-US" b="0" dirty="0" smtClean="0">
                <a:solidFill>
                  <a:srgbClr val="0000CC"/>
                </a:solidFill>
                <a:latin typeface="微软雅黑" pitchFamily="34" charset="-122"/>
                <a:ea typeface="微软雅黑" pitchFamily="34" charset="-122"/>
              </a:rPr>
              <a:t>装箱清单</a:t>
            </a:r>
          </a:p>
        </p:txBody>
      </p:sp>
      <p:graphicFrame>
        <p:nvGraphicFramePr>
          <p:cNvPr id="5" name="表格 4"/>
          <p:cNvGraphicFramePr>
            <a:graphicFrameLocks noGrp="1"/>
          </p:cNvGraphicFramePr>
          <p:nvPr/>
        </p:nvGraphicFramePr>
        <p:xfrm>
          <a:off x="1475656" y="1844824"/>
          <a:ext cx="5975747" cy="2500398"/>
        </p:xfrm>
        <a:graphic>
          <a:graphicData uri="http://schemas.openxmlformats.org/drawingml/2006/table">
            <a:tbl>
              <a:tblPr/>
              <a:tblGrid>
                <a:gridCol w="1076508"/>
                <a:gridCol w="2121398"/>
                <a:gridCol w="1230832"/>
                <a:gridCol w="1547009"/>
              </a:tblGrid>
              <a:tr h="277822">
                <a:tc>
                  <a:txBody>
                    <a:bodyPr/>
                    <a:lstStyle/>
                    <a:p>
                      <a:pPr algn="just">
                        <a:lnSpc>
                          <a:spcPts val="1200"/>
                        </a:lnSpc>
                        <a:spcBef>
                          <a:spcPts val="400"/>
                        </a:spcBef>
                        <a:spcAft>
                          <a:spcPts val="400"/>
                        </a:spcAft>
                      </a:pPr>
                      <a:r>
                        <a:rPr lang="zh-CN" sz="1050" kern="100" dirty="0">
                          <a:solidFill>
                            <a:schemeClr val="bg2"/>
                          </a:solidFill>
                          <a:latin typeface="Book Antiqua"/>
                          <a:ea typeface="黑体"/>
                          <a:cs typeface="Book Antiqua"/>
                        </a:rPr>
                        <a:t>序号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just">
                        <a:lnSpc>
                          <a:spcPts val="1200"/>
                        </a:lnSpc>
                        <a:spcBef>
                          <a:spcPts val="400"/>
                        </a:spcBef>
                        <a:spcAft>
                          <a:spcPts val="400"/>
                        </a:spcAft>
                      </a:pPr>
                      <a:r>
                        <a:rPr lang="zh-CN" sz="1050" kern="100" dirty="0">
                          <a:solidFill>
                            <a:schemeClr val="bg2"/>
                          </a:solidFill>
                          <a:latin typeface="Book Antiqua"/>
                          <a:ea typeface="黑体"/>
                          <a:cs typeface="Book Antiqua"/>
                        </a:rPr>
                        <a:t>项目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just">
                        <a:lnSpc>
                          <a:spcPts val="1200"/>
                        </a:lnSpc>
                        <a:spcBef>
                          <a:spcPts val="400"/>
                        </a:spcBef>
                        <a:spcAft>
                          <a:spcPts val="400"/>
                        </a:spcAft>
                      </a:pPr>
                      <a:r>
                        <a:rPr lang="zh-CN" sz="1050" kern="100" dirty="0">
                          <a:solidFill>
                            <a:schemeClr val="bg2"/>
                          </a:solidFill>
                          <a:latin typeface="Book Antiqua"/>
                          <a:ea typeface="黑体"/>
                          <a:cs typeface="Book Antiqua"/>
                        </a:rPr>
                        <a:t>数量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just">
                        <a:lnSpc>
                          <a:spcPts val="1200"/>
                        </a:lnSpc>
                        <a:spcBef>
                          <a:spcPts val="400"/>
                        </a:spcBef>
                        <a:spcAft>
                          <a:spcPts val="400"/>
                        </a:spcAft>
                      </a:pPr>
                      <a:r>
                        <a:rPr lang="zh-CN" sz="1050" kern="100">
                          <a:solidFill>
                            <a:schemeClr val="bg2"/>
                          </a:solidFill>
                          <a:latin typeface="Book Antiqua"/>
                          <a:ea typeface="黑体"/>
                          <a:cs typeface="Book Antiqua"/>
                        </a:rPr>
                        <a:t>说明</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277822">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1</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手机</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1</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标配</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822">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2</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电池</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Times New Roman"/>
                          <a:ea typeface="宋体"/>
                          <a:cs typeface="Arial"/>
                        </a:rPr>
                        <a:t>1</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标配</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822">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3</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充电器</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1</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标配</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822">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4</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USB</a:t>
                      </a:r>
                      <a:r>
                        <a:rPr lang="zh-CN" sz="1050" kern="100">
                          <a:solidFill>
                            <a:schemeClr val="bg2"/>
                          </a:solidFill>
                          <a:latin typeface="Times New Roman"/>
                          <a:ea typeface="宋体"/>
                          <a:cs typeface="宋体"/>
                        </a:rPr>
                        <a:t>线</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1</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标配</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822">
                <a:tc>
                  <a:txBody>
                    <a:bodyPr/>
                    <a:lstStyle/>
                    <a:p>
                      <a:pPr algn="just">
                        <a:lnSpc>
                          <a:spcPts val="1200"/>
                        </a:lnSpc>
                        <a:spcBef>
                          <a:spcPts val="400"/>
                        </a:spcBef>
                        <a:spcAft>
                          <a:spcPts val="400"/>
                        </a:spcAft>
                      </a:pPr>
                      <a:r>
                        <a:rPr lang="en-US" sz="1050" kern="100">
                          <a:solidFill>
                            <a:schemeClr val="bg2"/>
                          </a:solidFill>
                          <a:latin typeface="Times New Roman"/>
                          <a:ea typeface="宋体"/>
                          <a:cs typeface="Arial"/>
                        </a:rPr>
                        <a:t>5</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宋体"/>
                          <a:ea typeface="Times New Roman"/>
                          <a:cs typeface="宋体"/>
                        </a:rPr>
                        <a:t>耳机</a:t>
                      </a:r>
                      <a:endParaRPr lang="en-US" sz="1050" kern="100">
                        <a:solidFill>
                          <a:schemeClr val="bg2"/>
                        </a:solidFill>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1</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标配</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822">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5</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快速指南</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1</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标配</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822">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7</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保修卡</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1</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a:solidFill>
                            <a:schemeClr val="bg2"/>
                          </a:solidFill>
                          <a:latin typeface="Times New Roman"/>
                          <a:ea typeface="宋体"/>
                          <a:cs typeface="宋体"/>
                        </a:rPr>
                        <a:t>标配</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7822">
                <a:tc>
                  <a:txBody>
                    <a:bodyPr/>
                    <a:lstStyle/>
                    <a:p>
                      <a:pPr algn="just">
                        <a:lnSpc>
                          <a:spcPts val="1200"/>
                        </a:lnSpc>
                        <a:spcBef>
                          <a:spcPts val="400"/>
                        </a:spcBef>
                        <a:spcAft>
                          <a:spcPts val="400"/>
                        </a:spcAft>
                      </a:pPr>
                      <a:r>
                        <a:rPr lang="en-US" sz="1050" kern="100" dirty="0">
                          <a:solidFill>
                            <a:schemeClr val="bg2"/>
                          </a:solidFill>
                          <a:latin typeface="Times New Roman"/>
                          <a:ea typeface="Times New Roman"/>
                          <a:cs typeface="Arial"/>
                        </a:rPr>
                        <a:t>8</a:t>
                      </a:r>
                      <a:endParaRPr lang="zh-CN" sz="1050" kern="100" dirty="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altLang="en-US" sz="1050" kern="100" dirty="0" smtClean="0">
                          <a:solidFill>
                            <a:schemeClr val="bg2"/>
                          </a:solidFill>
                          <a:latin typeface="Times New Roman"/>
                          <a:ea typeface="宋体"/>
                          <a:cs typeface="Arial"/>
                        </a:rPr>
                        <a:t>“华为是谁”宣传卡片</a:t>
                      </a:r>
                      <a:endParaRPr lang="zh-CN" sz="1050" kern="100" dirty="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en-US" sz="1050" kern="100">
                          <a:solidFill>
                            <a:schemeClr val="bg2"/>
                          </a:solidFill>
                          <a:latin typeface="Times New Roman"/>
                          <a:ea typeface="Times New Roman"/>
                          <a:cs typeface="Arial"/>
                        </a:rPr>
                        <a:t>1</a:t>
                      </a:r>
                      <a:endParaRPr lang="zh-CN" sz="1050" kern="10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spcBef>
                          <a:spcPts val="400"/>
                        </a:spcBef>
                        <a:spcAft>
                          <a:spcPts val="400"/>
                        </a:spcAft>
                      </a:pPr>
                      <a:r>
                        <a:rPr lang="zh-CN" sz="1050" kern="100" dirty="0">
                          <a:solidFill>
                            <a:schemeClr val="bg2"/>
                          </a:solidFill>
                          <a:latin typeface="Times New Roman"/>
                          <a:ea typeface="宋体"/>
                          <a:cs typeface="宋体"/>
                        </a:rPr>
                        <a:t>标配</a:t>
                      </a:r>
                      <a:endParaRPr lang="zh-CN" sz="1050" kern="100" dirty="0">
                        <a:solidFill>
                          <a:schemeClr val="bg2"/>
                        </a:solidFill>
                        <a:latin typeface="Times New Roman"/>
                        <a:ea typeface="宋体"/>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日期占位符 4"/>
          <p:cNvSpPr txBox="1">
            <a:spLocks noGrp="1"/>
          </p:cNvSpPr>
          <p:nvPr/>
        </p:nvSpPr>
        <p:spPr bwMode="auto">
          <a:xfrm>
            <a:off x="5929313" y="6400800"/>
            <a:ext cx="1057275" cy="1195388"/>
          </a:xfrm>
          <a:prstGeom prst="rect">
            <a:avLst/>
          </a:prstGeom>
          <a:noFill/>
          <a:ln w="9525">
            <a:noFill/>
            <a:miter lim="800000"/>
            <a:headEnd/>
            <a:tailEnd/>
          </a:ln>
        </p:spPr>
        <p:txBody>
          <a:bodyPr lIns="0" tIns="0" rIns="0" bIns="0"/>
          <a:lstStyle/>
          <a:p>
            <a:pPr defTabSz="784225" eaLnBrk="0" hangingPunct="0">
              <a:lnSpc>
                <a:spcPct val="85000"/>
              </a:lnSpc>
            </a:pPr>
            <a:endParaRPr lang="de-DE" altLang="zh-CN" sz="1000">
              <a:solidFill>
                <a:srgbClr val="C00000"/>
              </a:solidFill>
              <a:latin typeface="FrutigerNext LT Medium" pitchFamily="34" charset="0"/>
              <a:ea typeface="MS PGothic" pitchFamily="34" charset="-128"/>
            </a:endParaRPr>
          </a:p>
          <a:p>
            <a:pPr defTabSz="784225" eaLnBrk="0" hangingPunct="0">
              <a:lnSpc>
                <a:spcPct val="85000"/>
              </a:lnSpc>
            </a:pPr>
            <a:r>
              <a:rPr lang="de-DE" altLang="zh-CN" sz="1000">
                <a:solidFill>
                  <a:srgbClr val="C00000"/>
                </a:solidFill>
                <a:latin typeface="FrutigerNext LT Medium" pitchFamily="34" charset="0"/>
                <a:ea typeface="MS PGothic" pitchFamily="34" charset="-128"/>
              </a:rPr>
              <a:t>Page </a:t>
            </a:r>
            <a:fld id="{4D4E9B4A-81A3-48D2-B033-13871681DD8C}" type="slidenum">
              <a:rPr lang="de-DE" altLang="zh-CN" sz="1000">
                <a:solidFill>
                  <a:srgbClr val="C00000"/>
                </a:solidFill>
                <a:latin typeface="FrutigerNext LT Medium" pitchFamily="34" charset="0"/>
                <a:ea typeface="MS PGothic" pitchFamily="34" charset="-128"/>
              </a:rPr>
              <a:pPr defTabSz="784225" eaLnBrk="0" hangingPunct="0">
                <a:lnSpc>
                  <a:spcPct val="85000"/>
                </a:lnSpc>
              </a:pPr>
              <a:t>14</a:t>
            </a:fld>
            <a:endParaRPr lang="en-GB" altLang="zh-CN" sz="1000">
              <a:solidFill>
                <a:srgbClr val="C00000"/>
              </a:solidFill>
              <a:latin typeface="FrutigerNext LT Medium" pitchFamily="34" charset="0"/>
              <a:ea typeface="MS PGothic" pitchFamily="34" charset="-128"/>
            </a:endParaRPr>
          </a:p>
        </p:txBody>
      </p:sp>
      <p:sp>
        <p:nvSpPr>
          <p:cNvPr id="28675" name="AutoShape 16"/>
          <p:cNvSpPr>
            <a:spLocks noChangeArrowheads="1"/>
          </p:cNvSpPr>
          <p:nvPr/>
        </p:nvSpPr>
        <p:spPr bwMode="auto">
          <a:xfrm>
            <a:off x="731838" y="1641475"/>
            <a:ext cx="7850187" cy="3011488"/>
          </a:xfrm>
          <a:prstGeom prst="roundRect">
            <a:avLst>
              <a:gd name="adj" fmla="val 4875"/>
            </a:avLst>
          </a:prstGeom>
          <a:solidFill>
            <a:srgbClr val="990000"/>
          </a:solidFill>
          <a:ln w="9525" algn="ctr">
            <a:noFill/>
            <a:round/>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28676" name="Rectangle 17"/>
          <p:cNvSpPr>
            <a:spLocks noChangeArrowheads="1"/>
          </p:cNvSpPr>
          <p:nvPr/>
        </p:nvSpPr>
        <p:spPr bwMode="auto">
          <a:xfrm>
            <a:off x="755650" y="2060575"/>
            <a:ext cx="7853363" cy="2160588"/>
          </a:xfrm>
          <a:prstGeom prst="rect">
            <a:avLst/>
          </a:prstGeom>
          <a:solidFill>
            <a:srgbClr val="C0C0C0"/>
          </a:solidFill>
          <a:ln w="9525" algn="ctr">
            <a:noFill/>
            <a:miter lim="800000"/>
            <a:headEnd/>
            <a:tailEnd/>
          </a:ln>
        </p:spPr>
        <p:txBody>
          <a:bodyPr wrap="none" anchor="ctr"/>
          <a:lstStyle/>
          <a:p>
            <a:pPr algn="ctr" fontAlgn="t"/>
            <a:endParaRPr lang="zh-CN" altLang="zh-CN" sz="1800" i="1">
              <a:solidFill>
                <a:srgbClr val="C00000"/>
              </a:solidFill>
              <a:ea typeface="宋体" pitchFamily="2" charset="-122"/>
            </a:endParaRPr>
          </a:p>
        </p:txBody>
      </p:sp>
      <p:sp>
        <p:nvSpPr>
          <p:cNvPr id="28677" name="Rectangle 18"/>
          <p:cNvSpPr>
            <a:spLocks noChangeArrowheads="1"/>
          </p:cNvSpPr>
          <p:nvPr/>
        </p:nvSpPr>
        <p:spPr bwMode="auto">
          <a:xfrm>
            <a:off x="728663" y="323850"/>
            <a:ext cx="2016125" cy="871538"/>
          </a:xfrm>
          <a:prstGeom prst="rect">
            <a:avLst/>
          </a:prstGeom>
          <a:noFill/>
          <a:ln w="9525">
            <a:noFill/>
            <a:miter lim="800000"/>
            <a:headEnd/>
            <a:tailEnd/>
          </a:ln>
        </p:spPr>
        <p:txBody>
          <a:bodyPr lIns="80139" tIns="40069" rIns="80139" bIns="40069" anchor="ctr"/>
          <a:lstStyle/>
          <a:p>
            <a:pPr defTabSz="784225"/>
            <a:r>
              <a:rPr lang="zh-CN" altLang="en-US" sz="3500" b="1">
                <a:solidFill>
                  <a:srgbClr val="C00000"/>
                </a:solidFill>
                <a:latin typeface="FrutigerNext LT Medium" pitchFamily="34" charset="0"/>
                <a:ea typeface="新宋体" pitchFamily="49" charset="-122"/>
              </a:rPr>
              <a:t>内容</a:t>
            </a:r>
            <a:endParaRPr lang="en-US" altLang="zh-CN" sz="3500" b="1">
              <a:solidFill>
                <a:srgbClr val="C00000"/>
              </a:solidFill>
              <a:latin typeface="FrutigerNext LT Medium" pitchFamily="34" charset="0"/>
              <a:ea typeface="新宋体" pitchFamily="49" charset="-122"/>
            </a:endParaRPr>
          </a:p>
        </p:txBody>
      </p:sp>
      <p:sp>
        <p:nvSpPr>
          <p:cNvPr id="9235" name="Rectangle 19"/>
          <p:cNvSpPr>
            <a:spLocks noChangeArrowheads="1"/>
          </p:cNvSpPr>
          <p:nvPr/>
        </p:nvSpPr>
        <p:spPr bwMode="auto">
          <a:xfrm>
            <a:off x="871538" y="2611438"/>
            <a:ext cx="6923087" cy="495300"/>
          </a:xfrm>
          <a:prstGeom prst="rect">
            <a:avLst/>
          </a:prstGeom>
          <a:gradFill rotWithShape="1">
            <a:gsLst>
              <a:gs pos="0">
                <a:schemeClr val="bg1"/>
              </a:gs>
              <a:gs pos="100000">
                <a:schemeClr val="bg1">
                  <a:gamma/>
                  <a:shade val="86275"/>
                  <a:invGamma/>
                </a:schemeClr>
              </a:gs>
            </a:gsLst>
            <a:lin ang="0" scaled="1"/>
          </a:gradFill>
          <a:ln w="952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9236" name="Rectangle 20"/>
          <p:cNvSpPr>
            <a:spLocks noChangeArrowheads="1"/>
          </p:cNvSpPr>
          <p:nvPr/>
        </p:nvSpPr>
        <p:spPr bwMode="auto">
          <a:xfrm>
            <a:off x="898525" y="2065338"/>
            <a:ext cx="6900863" cy="495300"/>
          </a:xfrm>
          <a:prstGeom prst="rect">
            <a:avLst/>
          </a:prstGeom>
          <a:gradFill rotWithShape="1">
            <a:gsLst>
              <a:gs pos="0">
                <a:schemeClr val="bg1"/>
              </a:gs>
              <a:gs pos="100000">
                <a:schemeClr val="bg1">
                  <a:gamma/>
                  <a:shade val="86275"/>
                  <a:invGamma/>
                </a:schemeClr>
              </a:gs>
            </a:gsLst>
            <a:lin ang="0" scaled="1"/>
          </a:gradFill>
          <a:ln w="317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28680" name="Rectangle 21"/>
          <p:cNvSpPr>
            <a:spLocks noChangeArrowheads="1"/>
          </p:cNvSpPr>
          <p:nvPr/>
        </p:nvSpPr>
        <p:spPr bwMode="auto">
          <a:xfrm>
            <a:off x="735013" y="26162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28681" name="Rectangle 22"/>
          <p:cNvSpPr>
            <a:spLocks noChangeArrowheads="1"/>
          </p:cNvSpPr>
          <p:nvPr/>
        </p:nvSpPr>
        <p:spPr bwMode="auto">
          <a:xfrm>
            <a:off x="735013" y="20574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9239" name="Rectangle 23"/>
          <p:cNvSpPr>
            <a:spLocks noChangeArrowheads="1"/>
          </p:cNvSpPr>
          <p:nvPr/>
        </p:nvSpPr>
        <p:spPr bwMode="auto">
          <a:xfrm>
            <a:off x="871538" y="3692525"/>
            <a:ext cx="6923087" cy="495300"/>
          </a:xfrm>
          <a:prstGeom prst="rect">
            <a:avLst/>
          </a:prstGeom>
          <a:gradFill rotWithShape="1">
            <a:gsLst>
              <a:gs pos="0">
                <a:schemeClr val="bg1"/>
              </a:gs>
              <a:gs pos="100000">
                <a:schemeClr val="bg1">
                  <a:gamma/>
                  <a:shade val="86275"/>
                  <a:invGamma/>
                </a:schemeClr>
              </a:gs>
            </a:gsLst>
            <a:lin ang="0" scaled="1"/>
          </a:gradFill>
          <a:ln w="952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9240" name="Rectangle 24"/>
          <p:cNvSpPr>
            <a:spLocks noChangeArrowheads="1"/>
          </p:cNvSpPr>
          <p:nvPr/>
        </p:nvSpPr>
        <p:spPr bwMode="auto">
          <a:xfrm>
            <a:off x="871538" y="3157538"/>
            <a:ext cx="6900862" cy="495300"/>
          </a:xfrm>
          <a:prstGeom prst="rect">
            <a:avLst/>
          </a:prstGeom>
          <a:gradFill rotWithShape="1">
            <a:gsLst>
              <a:gs pos="0">
                <a:schemeClr val="bg1"/>
              </a:gs>
              <a:gs pos="100000">
                <a:schemeClr val="bg1">
                  <a:gamma/>
                  <a:shade val="86275"/>
                  <a:invGamma/>
                </a:schemeClr>
              </a:gs>
            </a:gsLst>
            <a:lin ang="0" scaled="1"/>
          </a:gradFill>
          <a:ln w="317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28684" name="Rectangle 25"/>
          <p:cNvSpPr>
            <a:spLocks noChangeArrowheads="1"/>
          </p:cNvSpPr>
          <p:nvPr/>
        </p:nvSpPr>
        <p:spPr bwMode="auto">
          <a:xfrm>
            <a:off x="735013" y="37084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28685" name="Rectangle 26"/>
          <p:cNvSpPr>
            <a:spLocks noChangeArrowheads="1"/>
          </p:cNvSpPr>
          <p:nvPr/>
        </p:nvSpPr>
        <p:spPr bwMode="auto">
          <a:xfrm>
            <a:off x="735013" y="31496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28686" name="Rectangle 33"/>
          <p:cNvSpPr>
            <a:spLocks noChangeArrowheads="1"/>
          </p:cNvSpPr>
          <p:nvPr/>
        </p:nvSpPr>
        <p:spPr bwMode="auto">
          <a:xfrm>
            <a:off x="7810500" y="2619375"/>
            <a:ext cx="744538" cy="495300"/>
          </a:xfrm>
          <a:prstGeom prst="rect">
            <a:avLst/>
          </a:prstGeom>
          <a:solidFill>
            <a:srgbClr val="EAEAEA"/>
          </a:solidFill>
          <a:ln w="9525" algn="ctr">
            <a:noFill/>
            <a:miter lim="800000"/>
            <a:headEnd/>
            <a:tailEnd/>
          </a:ln>
        </p:spPr>
        <p:txBody>
          <a:bodyPr wrap="none" anchor="ctr"/>
          <a:lstStyle/>
          <a:p>
            <a:pPr algn="ctr" fontAlgn="t"/>
            <a:r>
              <a:rPr lang="en-US" altLang="zh-CN" sz="1800" i="1">
                <a:solidFill>
                  <a:srgbClr val="C00000"/>
                </a:solidFill>
                <a:ea typeface="宋体" pitchFamily="2" charset="-122"/>
              </a:rPr>
              <a:t>2</a:t>
            </a:r>
          </a:p>
        </p:txBody>
      </p:sp>
      <p:sp>
        <p:nvSpPr>
          <p:cNvPr id="28687" name="Rectangle 34"/>
          <p:cNvSpPr>
            <a:spLocks noChangeArrowheads="1"/>
          </p:cNvSpPr>
          <p:nvPr/>
        </p:nvSpPr>
        <p:spPr bwMode="auto">
          <a:xfrm>
            <a:off x="7810500" y="2071688"/>
            <a:ext cx="742950" cy="495300"/>
          </a:xfrm>
          <a:prstGeom prst="rect">
            <a:avLst/>
          </a:prstGeom>
          <a:solidFill>
            <a:srgbClr val="EAEAEA"/>
          </a:solidFill>
          <a:ln w="3175" algn="ctr">
            <a:noFill/>
            <a:miter lim="800000"/>
            <a:headEnd/>
            <a:tailEnd/>
          </a:ln>
        </p:spPr>
        <p:txBody>
          <a:bodyPr wrap="none" anchor="ctr"/>
          <a:lstStyle/>
          <a:p>
            <a:pPr algn="ctr" fontAlgn="t"/>
            <a:r>
              <a:rPr lang="en-US" altLang="zh-CN" sz="1800" i="1">
                <a:solidFill>
                  <a:srgbClr val="C00000"/>
                </a:solidFill>
                <a:ea typeface="宋体" pitchFamily="2" charset="-122"/>
              </a:rPr>
              <a:t>1</a:t>
            </a:r>
          </a:p>
        </p:txBody>
      </p:sp>
      <p:sp>
        <p:nvSpPr>
          <p:cNvPr id="28688" name="Rectangle 35"/>
          <p:cNvSpPr>
            <a:spLocks noChangeArrowheads="1"/>
          </p:cNvSpPr>
          <p:nvPr/>
        </p:nvSpPr>
        <p:spPr bwMode="auto">
          <a:xfrm>
            <a:off x="7810500" y="3702050"/>
            <a:ext cx="744538" cy="495300"/>
          </a:xfrm>
          <a:prstGeom prst="rect">
            <a:avLst/>
          </a:prstGeom>
          <a:solidFill>
            <a:srgbClr val="EAEAEA"/>
          </a:solidFill>
          <a:ln w="9525" algn="ctr">
            <a:noFill/>
            <a:miter lim="800000"/>
            <a:headEnd/>
            <a:tailEnd/>
          </a:ln>
        </p:spPr>
        <p:txBody>
          <a:bodyPr wrap="none" anchor="ctr"/>
          <a:lstStyle/>
          <a:p>
            <a:pPr algn="ctr" fontAlgn="t"/>
            <a:r>
              <a:rPr lang="en-US" altLang="zh-CN" sz="1800" i="1">
                <a:solidFill>
                  <a:srgbClr val="C00000"/>
                </a:solidFill>
                <a:ea typeface="宋体" pitchFamily="2" charset="-122"/>
              </a:rPr>
              <a:t>4</a:t>
            </a:r>
          </a:p>
        </p:txBody>
      </p:sp>
      <p:sp>
        <p:nvSpPr>
          <p:cNvPr id="28689" name="Rectangle 36"/>
          <p:cNvSpPr>
            <a:spLocks noChangeArrowheads="1"/>
          </p:cNvSpPr>
          <p:nvPr/>
        </p:nvSpPr>
        <p:spPr bwMode="auto">
          <a:xfrm>
            <a:off x="7810500" y="3154363"/>
            <a:ext cx="742950" cy="495300"/>
          </a:xfrm>
          <a:prstGeom prst="rect">
            <a:avLst/>
          </a:prstGeom>
          <a:solidFill>
            <a:srgbClr val="EAEAEA"/>
          </a:solidFill>
          <a:ln w="3175" algn="ctr">
            <a:noFill/>
            <a:miter lim="800000"/>
            <a:headEnd/>
            <a:tailEnd/>
          </a:ln>
        </p:spPr>
        <p:txBody>
          <a:bodyPr wrap="none" anchor="ctr"/>
          <a:lstStyle/>
          <a:p>
            <a:pPr algn="ctr" fontAlgn="t"/>
            <a:r>
              <a:rPr lang="en-US" altLang="zh-CN" sz="1800" i="1">
                <a:solidFill>
                  <a:srgbClr val="C00000"/>
                </a:solidFill>
                <a:ea typeface="宋体" pitchFamily="2" charset="-122"/>
              </a:rPr>
              <a:t>3</a:t>
            </a:r>
          </a:p>
        </p:txBody>
      </p:sp>
      <p:sp>
        <p:nvSpPr>
          <p:cNvPr id="28690" name="Rectangle 40"/>
          <p:cNvSpPr>
            <a:spLocks noChangeArrowheads="1"/>
          </p:cNvSpPr>
          <p:nvPr/>
        </p:nvSpPr>
        <p:spPr bwMode="auto">
          <a:xfrm>
            <a:off x="1123950" y="2042339"/>
            <a:ext cx="4883709" cy="553998"/>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dirty="0">
                <a:solidFill>
                  <a:srgbClr val="DDDDDD"/>
                </a:solidFill>
                <a:ea typeface="MS PGothic" pitchFamily="34" charset="-128"/>
              </a:rPr>
              <a:t>Chapter 1    </a:t>
            </a:r>
            <a:r>
              <a:rPr lang="en-US" altLang="zh-CN" sz="2500" dirty="0" smtClean="0">
                <a:solidFill>
                  <a:srgbClr val="DDDDDD"/>
                </a:solidFill>
                <a:ea typeface="MS PGothic" pitchFamily="34" charset="-128"/>
              </a:rPr>
              <a:t>G525-U00 </a:t>
            </a:r>
            <a:r>
              <a:rPr lang="zh-CN" altLang="en-US" sz="2500" dirty="0">
                <a:solidFill>
                  <a:srgbClr val="DDDDDD"/>
                </a:solidFill>
                <a:ea typeface="MS PGothic" pitchFamily="34" charset="-128"/>
              </a:rPr>
              <a:t>产品描述</a:t>
            </a:r>
            <a:endParaRPr lang="en-US" altLang="zh-CN" sz="2500" dirty="0">
              <a:solidFill>
                <a:srgbClr val="DDDDDD"/>
              </a:solidFill>
              <a:ea typeface="MS PGothic" pitchFamily="34" charset="-128"/>
            </a:endParaRPr>
          </a:p>
        </p:txBody>
      </p:sp>
      <p:sp>
        <p:nvSpPr>
          <p:cNvPr id="28691" name="Rectangle 41"/>
          <p:cNvSpPr>
            <a:spLocks noChangeArrowheads="1"/>
          </p:cNvSpPr>
          <p:nvPr/>
        </p:nvSpPr>
        <p:spPr bwMode="auto">
          <a:xfrm>
            <a:off x="1123950" y="3128963"/>
            <a:ext cx="3233738" cy="552450"/>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a:solidFill>
                  <a:srgbClr val="DDDDDD"/>
                </a:solidFill>
                <a:ea typeface="MS PGothic" pitchFamily="34" charset="-128"/>
              </a:rPr>
              <a:t>Chapter 3    </a:t>
            </a:r>
            <a:r>
              <a:rPr lang="zh-CN" altLang="en-US" sz="2500">
                <a:solidFill>
                  <a:srgbClr val="DDDDDD"/>
                </a:solidFill>
                <a:ea typeface="MS PGothic" pitchFamily="34" charset="-128"/>
              </a:rPr>
              <a:t>常见故障</a:t>
            </a:r>
            <a:endParaRPr lang="en-US" altLang="zh-CN" sz="2500">
              <a:solidFill>
                <a:srgbClr val="DDDDDD"/>
              </a:solidFill>
              <a:ea typeface="MS PGothic" pitchFamily="34" charset="-128"/>
            </a:endParaRPr>
          </a:p>
        </p:txBody>
      </p:sp>
      <p:sp>
        <p:nvSpPr>
          <p:cNvPr id="28692" name="Rectangle 42"/>
          <p:cNvSpPr>
            <a:spLocks noChangeArrowheads="1"/>
          </p:cNvSpPr>
          <p:nvPr/>
        </p:nvSpPr>
        <p:spPr bwMode="auto">
          <a:xfrm>
            <a:off x="1123950" y="2585264"/>
            <a:ext cx="4883709" cy="553998"/>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dirty="0">
                <a:solidFill>
                  <a:srgbClr val="C00000"/>
                </a:solidFill>
                <a:ea typeface="MS PGothic" pitchFamily="34" charset="-128"/>
              </a:rPr>
              <a:t>Chapter 2    </a:t>
            </a:r>
            <a:r>
              <a:rPr lang="en-US" altLang="zh-CN" sz="2500" dirty="0" smtClean="0">
                <a:solidFill>
                  <a:srgbClr val="C00000"/>
                </a:solidFill>
                <a:ea typeface="MS PGothic" pitchFamily="34" charset="-128"/>
              </a:rPr>
              <a:t>G525-U00 </a:t>
            </a:r>
            <a:r>
              <a:rPr lang="zh-CN" altLang="en-US" sz="2500" dirty="0">
                <a:solidFill>
                  <a:srgbClr val="C00000"/>
                </a:solidFill>
                <a:ea typeface="MS PGothic" pitchFamily="34" charset="-128"/>
              </a:rPr>
              <a:t>操作技巧</a:t>
            </a:r>
            <a:endParaRPr lang="en-US" altLang="zh-CN" sz="2500" dirty="0">
              <a:solidFill>
                <a:srgbClr val="C00000"/>
              </a:solidFill>
              <a:ea typeface="MS PGothic" pitchFamily="34" charset="-128"/>
            </a:endParaRPr>
          </a:p>
        </p:txBody>
      </p:sp>
      <p:sp>
        <p:nvSpPr>
          <p:cNvPr id="28693" name="Rectangle 43"/>
          <p:cNvSpPr>
            <a:spLocks noChangeArrowheads="1"/>
          </p:cNvSpPr>
          <p:nvPr/>
        </p:nvSpPr>
        <p:spPr bwMode="auto">
          <a:xfrm>
            <a:off x="1123950" y="3690938"/>
            <a:ext cx="3784600" cy="552450"/>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a:solidFill>
                  <a:srgbClr val="DDDDDD"/>
                </a:solidFill>
                <a:ea typeface="MS PGothic" pitchFamily="34" charset="-128"/>
              </a:rPr>
              <a:t>Chapter 4   </a:t>
            </a:r>
            <a:r>
              <a:rPr lang="zh-CN" altLang="en-US" sz="2500">
                <a:solidFill>
                  <a:srgbClr val="DDDDDD"/>
                </a:solidFill>
                <a:latin typeface="黑体" pitchFamily="2" charset="-122"/>
                <a:ea typeface="黑体" pitchFamily="2" charset="-122"/>
              </a:rPr>
              <a:t>关于技术支持</a:t>
            </a:r>
            <a:endParaRPr lang="en-US" altLang="zh-CN" sz="2500">
              <a:solidFill>
                <a:srgbClr val="DDDDDD"/>
              </a:solidFill>
              <a:latin typeface="黑体" pitchFamily="2" charset="-122"/>
              <a:ea typeface="黑体" pitchFamily="2" charset="-122"/>
            </a:endParaRPr>
          </a:p>
        </p:txBody>
      </p:sp>
      <p:sp>
        <p:nvSpPr>
          <p:cNvPr id="28694" name="Line 46"/>
          <p:cNvSpPr>
            <a:spLocks noChangeShapeType="1"/>
          </p:cNvSpPr>
          <p:nvPr/>
        </p:nvSpPr>
        <p:spPr bwMode="auto">
          <a:xfrm>
            <a:off x="871538" y="1195388"/>
            <a:ext cx="5329237" cy="0"/>
          </a:xfrm>
          <a:prstGeom prst="line">
            <a:avLst/>
          </a:prstGeom>
          <a:noFill/>
          <a:ln w="50800">
            <a:solidFill>
              <a:srgbClr val="990000"/>
            </a:solidFill>
            <a:round/>
            <a:headEnd type="diamond" w="lg" len="lg"/>
            <a:tailEnd type="stealth" w="lg" len="lg"/>
          </a:ln>
        </p:spPr>
        <p:txBody>
          <a:bodyPr/>
          <a:lstStyle/>
          <a:p>
            <a:endParaRPr lang="zh-CN" alt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3"/>
          <p:cNvSpPr>
            <a:spLocks noGrp="1"/>
          </p:cNvSpPr>
          <p:nvPr>
            <p:ph type="dt" sz="quarter" idx="10"/>
          </p:nvPr>
        </p:nvSpPr>
        <p:spPr>
          <a:xfrm>
            <a:off x="6361113" y="6477000"/>
            <a:ext cx="2097087" cy="457200"/>
          </a:xfrm>
          <a:noFill/>
        </p:spPr>
        <p:txBody>
          <a:bodyPr/>
          <a:lstStyle/>
          <a:p>
            <a:pPr defTabSz="784225"/>
            <a:r>
              <a:rPr lang="de-DE" altLang="zh-CN" smtClean="0">
                <a:latin typeface="Arial" charset="0"/>
              </a:rPr>
              <a:t>Page </a:t>
            </a:r>
            <a:fld id="{20F68233-76C3-4A75-AE6A-E4798A7C33E1}" type="slidenum">
              <a:rPr lang="de-DE" altLang="zh-CN" smtClean="0">
                <a:latin typeface="Arial" charset="0"/>
              </a:rPr>
              <a:pPr defTabSz="784225"/>
              <a:t>15</a:t>
            </a:fld>
            <a:endParaRPr lang="en-GB" altLang="zh-CN" smtClean="0">
              <a:latin typeface="Arial" charset="0"/>
            </a:endParaRPr>
          </a:p>
        </p:txBody>
      </p:sp>
      <p:sp>
        <p:nvSpPr>
          <p:cNvPr id="10" name="Rectangle 2"/>
          <p:cNvSpPr>
            <a:spLocks noGrp="1" noChangeArrowheads="1"/>
          </p:cNvSpPr>
          <p:nvPr>
            <p:ph type="title"/>
          </p:nvPr>
        </p:nvSpPr>
        <p:spPr>
          <a:xfrm>
            <a:off x="609600" y="274638"/>
            <a:ext cx="7543800" cy="1143000"/>
          </a:xfrm>
        </p:spPr>
        <p:txBody>
          <a:bodyPr/>
          <a:lstStyle/>
          <a:p>
            <a:r>
              <a:rPr lang="zh-CN" altLang="en-US" dirty="0" smtClean="0"/>
              <a:t>锁屏界面</a:t>
            </a:r>
            <a:endParaRPr lang="en-US" altLang="zh-CN" dirty="0" smtClean="0"/>
          </a:p>
        </p:txBody>
      </p:sp>
      <p:sp>
        <p:nvSpPr>
          <p:cNvPr id="11" name="Rectangle 4"/>
          <p:cNvSpPr txBox="1">
            <a:spLocks noChangeArrowheads="1"/>
          </p:cNvSpPr>
          <p:nvPr/>
        </p:nvSpPr>
        <p:spPr bwMode="auto">
          <a:xfrm>
            <a:off x="642938" y="1071563"/>
            <a:ext cx="7429500" cy="5072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r>
              <a:rPr kumimoji="0" lang="zh-CN" altLang="en-US" sz="2000" b="1" i="0" u="none" strike="noStrike" kern="0" cap="none" spc="0" normalizeH="0" baseline="0" noProof="0" smtClean="0">
                <a:ln>
                  <a:noFill/>
                </a:ln>
                <a:solidFill>
                  <a:schemeClr val="bg2"/>
                </a:solidFill>
                <a:effectLst/>
                <a:uLnTx/>
                <a:uFillTx/>
                <a:latin typeface="+mn-lt"/>
                <a:ea typeface="宋体" pitchFamily="2" charset="-122"/>
                <a:cs typeface="+mn-cs"/>
              </a:rPr>
              <a:t>锁屏界面：</a:t>
            </a: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r>
              <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rPr>
              <a:t>·</a:t>
            </a:r>
            <a:r>
              <a:rPr kumimoji="0" lang="zh-CN" altLang="en-US" sz="18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rPr>
              <a:t>短按电源键锁定屏幕</a:t>
            </a:r>
            <a:endParaRPr kumimoji="0" lang="en-US" altLang="zh-CN" sz="18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r>
              <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rPr>
              <a:t>·</a:t>
            </a:r>
            <a:r>
              <a:rPr kumimoji="0" lang="zh-CN" altLang="en-US" sz="18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rPr>
              <a:t>锁屏界面如下图：</a:t>
            </a:r>
            <a:endParaRPr kumimoji="0" lang="en-US" altLang="zh-CN" sz="18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endPar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endPar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endPar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endPar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endPar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endPar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endPar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endParaRPr kumimoji="0" lang="en-US" altLang="zh-CN" sz="20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r>
              <a:rPr kumimoji="0" lang="zh-CN" altLang="en-US" sz="2000" b="1" i="0" u="none" strike="noStrike" kern="0" cap="none" spc="0" normalizeH="0" baseline="0" noProof="0" smtClean="0">
                <a:ln>
                  <a:noFill/>
                </a:ln>
                <a:solidFill>
                  <a:schemeClr val="bg2"/>
                </a:solidFill>
                <a:effectLst/>
                <a:uLnTx/>
                <a:uFillTx/>
                <a:latin typeface="+mn-lt"/>
                <a:ea typeface="宋体" pitchFamily="2" charset="-122"/>
                <a:cs typeface="+mn-cs"/>
              </a:rPr>
              <a:t>解锁界面：</a:t>
            </a:r>
          </a:p>
          <a:p>
            <a:pPr marL="342900" marR="0" lvl="0" indent="-342900" algn="l" defTabSz="914400" rtl="0" eaLnBrk="1" fontAlgn="base" latinLnBrk="0" hangingPunct="1">
              <a:lnSpc>
                <a:spcPct val="100000"/>
              </a:lnSpc>
              <a:spcBef>
                <a:spcPct val="20000"/>
              </a:spcBef>
              <a:spcAft>
                <a:spcPct val="0"/>
              </a:spcAft>
              <a:buClr>
                <a:schemeClr val="tx1"/>
              </a:buClr>
              <a:buSzTx/>
              <a:buFontTx/>
              <a:buNone/>
              <a:tabLst/>
              <a:defRPr/>
            </a:pPr>
            <a:r>
              <a:rPr kumimoji="0" lang="en-US" altLang="zh-CN" sz="2000" b="1" i="0" u="none" strike="noStrike" kern="0" cap="none" spc="0" normalizeH="0" baseline="0" noProof="0" smtClean="0">
                <a:ln>
                  <a:noFill/>
                </a:ln>
                <a:solidFill>
                  <a:schemeClr val="bg2"/>
                </a:solidFill>
                <a:effectLst/>
                <a:uLnTx/>
                <a:uFillTx/>
                <a:latin typeface="宋体" pitchFamily="2" charset="-122"/>
                <a:ea typeface="宋体" pitchFamily="2" charset="-122"/>
                <a:cs typeface="+mn-cs"/>
              </a:rPr>
              <a:t>·</a:t>
            </a:r>
            <a:r>
              <a:rPr kumimoji="0" lang="zh-CN" altLang="en-US" sz="1800" b="0" i="0" u="none" strike="noStrike" kern="0" cap="none" spc="0" normalizeH="0" baseline="0" noProof="0" smtClean="0">
                <a:ln>
                  <a:noFill/>
                </a:ln>
                <a:solidFill>
                  <a:schemeClr val="bg2"/>
                </a:solidFill>
                <a:effectLst/>
                <a:uLnTx/>
                <a:uFillTx/>
                <a:latin typeface="宋体" pitchFamily="2" charset="-122"/>
                <a:ea typeface="宋体" pitchFamily="2" charset="-122"/>
                <a:cs typeface="+mn-cs"/>
              </a:rPr>
              <a:t>拖住解锁图标，向下滑动即可解锁</a:t>
            </a:r>
            <a:endParaRPr kumimoji="0" lang="en-US" altLang="zh-CN" sz="1800" b="0" i="0" u="none" strike="noStrike" kern="0" cap="none" spc="0" normalizeH="0" baseline="0" noProof="0" dirty="0" smtClean="0">
              <a:ln>
                <a:noFill/>
              </a:ln>
              <a:solidFill>
                <a:schemeClr val="bg2"/>
              </a:solidFill>
              <a:effectLst/>
              <a:uLnTx/>
              <a:uFillTx/>
              <a:latin typeface="宋体" pitchFamily="2" charset="-122"/>
              <a:ea typeface="宋体" pitchFamily="2" charset="-122"/>
              <a:cs typeface="+mn-cs"/>
            </a:endParaRPr>
          </a:p>
        </p:txBody>
      </p:sp>
      <p:pic>
        <p:nvPicPr>
          <p:cNvPr id="12" name="Picture 1"/>
          <p:cNvPicPr>
            <a:picLocks noChangeAspect="1" noChangeArrowheads="1"/>
          </p:cNvPicPr>
          <p:nvPr/>
        </p:nvPicPr>
        <p:blipFill>
          <a:blip r:embed="rId3" cstate="print"/>
          <a:srcRect/>
          <a:stretch>
            <a:fillRect/>
          </a:stretch>
        </p:blipFill>
        <p:spPr bwMode="auto">
          <a:xfrm>
            <a:off x="3635896" y="1628800"/>
            <a:ext cx="4791075" cy="3581400"/>
          </a:xfrm>
          <a:prstGeom prst="rect">
            <a:avLst/>
          </a:prstGeom>
          <a:noFill/>
          <a:ln w="9525">
            <a:noFill/>
            <a:miter lim="800000"/>
            <a:headEnd/>
            <a:tailEnd/>
          </a:ln>
        </p:spPr>
      </p:pic>
      <p:pic>
        <p:nvPicPr>
          <p:cNvPr id="13" name="Picture 5"/>
          <p:cNvPicPr>
            <a:picLocks noChangeAspect="1" noChangeArrowheads="1"/>
          </p:cNvPicPr>
          <p:nvPr/>
        </p:nvPicPr>
        <p:blipFill>
          <a:blip r:embed="rId4" cstate="print"/>
          <a:srcRect/>
          <a:stretch>
            <a:fillRect/>
          </a:stretch>
        </p:blipFill>
        <p:spPr bwMode="auto">
          <a:xfrm>
            <a:off x="1043608" y="2132856"/>
            <a:ext cx="2054691" cy="28803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a:spLocks/>
          </p:cNvSpPr>
          <p:nvPr/>
        </p:nvSpPr>
        <p:spPr bwMode="auto">
          <a:xfrm>
            <a:off x="0" y="0"/>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400" b="1" i="0" u="none" strike="noStrike" kern="0" cap="none" spc="0" normalizeH="0" baseline="0" noProof="0" smtClean="0">
                <a:ln>
                  <a:noFill/>
                </a:ln>
                <a:solidFill>
                  <a:srgbClr val="990000"/>
                </a:solidFill>
                <a:effectLst/>
                <a:uLnTx/>
                <a:uFillTx/>
                <a:latin typeface="+mj-lt"/>
                <a:ea typeface="+mj-ea"/>
                <a:cs typeface="+mj-cs"/>
              </a:rPr>
              <a:t>操作您的手机</a:t>
            </a:r>
            <a:endParaRPr kumimoji="0" lang="zh-CN" altLang="en-US" sz="3400" b="1" i="0" u="none" strike="noStrike" kern="0" cap="none" spc="0" normalizeH="0" baseline="0" noProof="0" dirty="0">
              <a:ln>
                <a:noFill/>
              </a:ln>
              <a:solidFill>
                <a:srgbClr val="990000"/>
              </a:solidFill>
              <a:effectLst/>
              <a:uLnTx/>
              <a:uFillTx/>
              <a:latin typeface="+mj-lt"/>
              <a:ea typeface="+mj-ea"/>
              <a:cs typeface="+mj-cs"/>
            </a:endParaRPr>
          </a:p>
        </p:txBody>
      </p:sp>
      <p:sp>
        <p:nvSpPr>
          <p:cNvPr id="9" name="日期占位符 3"/>
          <p:cNvSpPr>
            <a:spLocks noGrp="1"/>
          </p:cNvSpPr>
          <p:nvPr>
            <p:ph type="dt" sz="half" idx="10"/>
          </p:nvPr>
        </p:nvSpPr>
        <p:spPr>
          <a:xfrm>
            <a:off x="6361113" y="6477000"/>
            <a:ext cx="2097087" cy="457200"/>
          </a:xfrm>
        </p:spPr>
        <p:txBody>
          <a:bodyPr/>
          <a:lstStyle/>
          <a:p>
            <a:pPr>
              <a:defRPr/>
            </a:pPr>
            <a:r>
              <a:rPr lang="de-DE" altLang="zh-CN" smtClean="0"/>
              <a:t>Page </a:t>
            </a:r>
            <a:fld id="{54B14887-4DE1-404E-8B9B-43752E59CB98}" type="slidenum">
              <a:rPr lang="de-DE" altLang="zh-CN" smtClean="0"/>
              <a:pPr>
                <a:defRPr/>
              </a:pPr>
              <a:t>16</a:t>
            </a:fld>
            <a:endParaRPr lang="en-GB" altLang="zh-CN"/>
          </a:p>
        </p:txBody>
      </p:sp>
      <p:pic>
        <p:nvPicPr>
          <p:cNvPr id="10" name="Picture 4"/>
          <p:cNvPicPr>
            <a:picLocks noChangeAspect="1" noChangeArrowheads="1"/>
          </p:cNvPicPr>
          <p:nvPr/>
        </p:nvPicPr>
        <p:blipFill>
          <a:blip r:embed="rId2" cstate="print"/>
          <a:srcRect/>
          <a:stretch>
            <a:fillRect/>
          </a:stretch>
        </p:blipFill>
        <p:spPr bwMode="auto">
          <a:xfrm>
            <a:off x="5076056" y="1124744"/>
            <a:ext cx="3514725" cy="4267200"/>
          </a:xfrm>
          <a:prstGeom prst="rect">
            <a:avLst/>
          </a:prstGeom>
          <a:noFill/>
          <a:ln w="9525">
            <a:noFill/>
            <a:miter lim="800000"/>
            <a:headEnd/>
            <a:tailEnd/>
          </a:ln>
        </p:spPr>
      </p:pic>
      <p:pic>
        <p:nvPicPr>
          <p:cNvPr id="11" name="Picture 6"/>
          <p:cNvPicPr>
            <a:picLocks noChangeAspect="1" noChangeArrowheads="1"/>
          </p:cNvPicPr>
          <p:nvPr/>
        </p:nvPicPr>
        <p:blipFill>
          <a:blip r:embed="rId3" cstate="print"/>
          <a:srcRect/>
          <a:stretch>
            <a:fillRect/>
          </a:stretch>
        </p:blipFill>
        <p:spPr bwMode="auto">
          <a:xfrm>
            <a:off x="1403648" y="4149080"/>
            <a:ext cx="3590925" cy="1381125"/>
          </a:xfrm>
          <a:prstGeom prst="rect">
            <a:avLst/>
          </a:prstGeom>
          <a:noFill/>
          <a:ln w="9525">
            <a:noFill/>
            <a:miter lim="800000"/>
            <a:headEnd/>
            <a:tailEnd/>
          </a:ln>
        </p:spPr>
      </p:pic>
      <p:pic>
        <p:nvPicPr>
          <p:cNvPr id="12" name="Picture 2"/>
          <p:cNvPicPr>
            <a:picLocks noChangeAspect="1" noChangeArrowheads="1"/>
          </p:cNvPicPr>
          <p:nvPr/>
        </p:nvPicPr>
        <p:blipFill>
          <a:blip r:embed="rId4" cstate="print"/>
          <a:srcRect/>
          <a:stretch>
            <a:fillRect/>
          </a:stretch>
        </p:blipFill>
        <p:spPr bwMode="auto">
          <a:xfrm>
            <a:off x="1331640" y="980728"/>
            <a:ext cx="2874640" cy="2932714"/>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a:spLocks noGrp="1"/>
          </p:cNvSpPr>
          <p:nvPr>
            <p:ph type="title"/>
          </p:nvPr>
        </p:nvSpPr>
        <p:spPr>
          <a:xfrm>
            <a:off x="0" y="0"/>
            <a:ext cx="7543800" cy="1143000"/>
          </a:xfrm>
        </p:spPr>
        <p:txBody>
          <a:bodyPr/>
          <a:lstStyle/>
          <a:p>
            <a:r>
              <a:rPr lang="zh-CN" altLang="en-US" dirty="0" smtClean="0"/>
              <a:t>操作您的手机</a:t>
            </a:r>
            <a:endParaRPr lang="zh-CN" altLang="en-US" dirty="0"/>
          </a:p>
        </p:txBody>
      </p:sp>
      <p:sp>
        <p:nvSpPr>
          <p:cNvPr id="8" name="日期占位符 3"/>
          <p:cNvSpPr>
            <a:spLocks noGrp="1"/>
          </p:cNvSpPr>
          <p:nvPr>
            <p:ph type="dt" sz="half" idx="10"/>
          </p:nvPr>
        </p:nvSpPr>
        <p:spPr>
          <a:xfrm>
            <a:off x="6361113" y="6477000"/>
            <a:ext cx="2097087" cy="457200"/>
          </a:xfrm>
        </p:spPr>
        <p:txBody>
          <a:bodyPr/>
          <a:lstStyle/>
          <a:p>
            <a:pPr>
              <a:defRPr/>
            </a:pPr>
            <a:r>
              <a:rPr lang="de-DE" altLang="zh-CN" smtClean="0"/>
              <a:t>Page </a:t>
            </a:r>
            <a:fld id="{54B14887-4DE1-404E-8B9B-43752E59CB98}" type="slidenum">
              <a:rPr lang="de-DE" altLang="zh-CN" smtClean="0"/>
              <a:pPr>
                <a:defRPr/>
              </a:pPr>
              <a:t>17</a:t>
            </a:fld>
            <a:endParaRPr lang="en-GB" altLang="zh-CN"/>
          </a:p>
        </p:txBody>
      </p:sp>
      <p:pic>
        <p:nvPicPr>
          <p:cNvPr id="9" name="Picture 2"/>
          <p:cNvPicPr>
            <a:picLocks noChangeAspect="1" noChangeArrowheads="1"/>
          </p:cNvPicPr>
          <p:nvPr/>
        </p:nvPicPr>
        <p:blipFill>
          <a:blip r:embed="rId2" cstate="print"/>
          <a:srcRect/>
          <a:stretch>
            <a:fillRect/>
          </a:stretch>
        </p:blipFill>
        <p:spPr bwMode="auto">
          <a:xfrm>
            <a:off x="611560" y="1412776"/>
            <a:ext cx="3562350" cy="3876675"/>
          </a:xfrm>
          <a:prstGeom prst="rect">
            <a:avLst/>
          </a:prstGeom>
          <a:noFill/>
          <a:ln w="9525">
            <a:noFill/>
            <a:miter lim="800000"/>
            <a:headEnd/>
            <a:tailEnd/>
          </a:ln>
        </p:spPr>
      </p:pic>
      <p:pic>
        <p:nvPicPr>
          <p:cNvPr id="10" name="Picture 3"/>
          <p:cNvPicPr>
            <a:picLocks noChangeAspect="1" noChangeArrowheads="1"/>
          </p:cNvPicPr>
          <p:nvPr/>
        </p:nvPicPr>
        <p:blipFill>
          <a:blip r:embed="rId3" cstate="print"/>
          <a:srcRect/>
          <a:stretch>
            <a:fillRect/>
          </a:stretch>
        </p:blipFill>
        <p:spPr bwMode="auto">
          <a:xfrm>
            <a:off x="4247230" y="1772816"/>
            <a:ext cx="4798835" cy="352839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0" y="0"/>
            <a:ext cx="7543800" cy="1143000"/>
          </a:xfrm>
        </p:spPr>
        <p:txBody>
          <a:bodyPr/>
          <a:lstStyle/>
          <a:p>
            <a:r>
              <a:rPr lang="zh-CN" altLang="en-US" dirty="0" smtClean="0"/>
              <a:t>操作您的手机</a:t>
            </a:r>
            <a:endParaRPr lang="zh-CN" altLang="en-US" dirty="0"/>
          </a:p>
        </p:txBody>
      </p:sp>
      <p:sp>
        <p:nvSpPr>
          <p:cNvPr id="10" name="日期占位符 3"/>
          <p:cNvSpPr>
            <a:spLocks noGrp="1"/>
          </p:cNvSpPr>
          <p:nvPr>
            <p:ph type="dt" sz="half" idx="10"/>
          </p:nvPr>
        </p:nvSpPr>
        <p:spPr>
          <a:xfrm>
            <a:off x="6361113" y="6477000"/>
            <a:ext cx="2097087" cy="457200"/>
          </a:xfrm>
        </p:spPr>
        <p:txBody>
          <a:bodyPr/>
          <a:lstStyle/>
          <a:p>
            <a:pPr>
              <a:defRPr/>
            </a:pPr>
            <a:r>
              <a:rPr lang="de-DE" altLang="zh-CN" smtClean="0"/>
              <a:t>Page </a:t>
            </a:r>
            <a:fld id="{54B14887-4DE1-404E-8B9B-43752E59CB98}" type="slidenum">
              <a:rPr lang="de-DE" altLang="zh-CN" smtClean="0"/>
              <a:pPr>
                <a:defRPr/>
              </a:pPr>
              <a:t>18</a:t>
            </a:fld>
            <a:endParaRPr lang="en-GB" altLang="zh-CN"/>
          </a:p>
        </p:txBody>
      </p:sp>
      <p:pic>
        <p:nvPicPr>
          <p:cNvPr id="11" name="Picture 2"/>
          <p:cNvPicPr>
            <a:picLocks noChangeAspect="1" noChangeArrowheads="1"/>
          </p:cNvPicPr>
          <p:nvPr/>
        </p:nvPicPr>
        <p:blipFill>
          <a:blip r:embed="rId2" cstate="print"/>
          <a:srcRect/>
          <a:stretch>
            <a:fillRect/>
          </a:stretch>
        </p:blipFill>
        <p:spPr bwMode="auto">
          <a:xfrm>
            <a:off x="827584" y="1124744"/>
            <a:ext cx="3505200" cy="1981200"/>
          </a:xfrm>
          <a:prstGeom prst="rect">
            <a:avLst/>
          </a:prstGeom>
          <a:noFill/>
          <a:ln w="9525">
            <a:noFill/>
            <a:miter lim="800000"/>
            <a:headEnd/>
            <a:tailEnd/>
          </a:ln>
        </p:spPr>
      </p:pic>
      <p:pic>
        <p:nvPicPr>
          <p:cNvPr id="12" name="Picture 3"/>
          <p:cNvPicPr>
            <a:picLocks noChangeAspect="1" noChangeArrowheads="1"/>
          </p:cNvPicPr>
          <p:nvPr/>
        </p:nvPicPr>
        <p:blipFill>
          <a:blip r:embed="rId3" cstate="print"/>
          <a:srcRect/>
          <a:stretch>
            <a:fillRect/>
          </a:stretch>
        </p:blipFill>
        <p:spPr bwMode="auto">
          <a:xfrm>
            <a:off x="755576" y="3573016"/>
            <a:ext cx="3581400" cy="2133600"/>
          </a:xfrm>
          <a:prstGeom prst="rect">
            <a:avLst/>
          </a:prstGeom>
          <a:noFill/>
          <a:ln w="9525">
            <a:noFill/>
            <a:miter lim="800000"/>
            <a:headEnd/>
            <a:tailEnd/>
          </a:ln>
        </p:spPr>
      </p:pic>
      <p:pic>
        <p:nvPicPr>
          <p:cNvPr id="13" name="Picture 6"/>
          <p:cNvPicPr>
            <a:picLocks noChangeAspect="1" noChangeArrowheads="1"/>
          </p:cNvPicPr>
          <p:nvPr/>
        </p:nvPicPr>
        <p:blipFill>
          <a:blip r:embed="rId4" cstate="print"/>
          <a:srcRect/>
          <a:stretch>
            <a:fillRect/>
          </a:stretch>
        </p:blipFill>
        <p:spPr bwMode="auto">
          <a:xfrm>
            <a:off x="4765873" y="3259038"/>
            <a:ext cx="3838575" cy="2762250"/>
          </a:xfrm>
          <a:prstGeom prst="rect">
            <a:avLst/>
          </a:prstGeom>
          <a:noFill/>
          <a:ln w="9525">
            <a:noFill/>
            <a:miter lim="800000"/>
            <a:headEnd/>
            <a:tailEnd/>
          </a:ln>
        </p:spPr>
      </p:pic>
      <p:pic>
        <p:nvPicPr>
          <p:cNvPr id="14" name="Picture 7"/>
          <p:cNvPicPr>
            <a:picLocks noChangeAspect="1" noChangeArrowheads="1"/>
          </p:cNvPicPr>
          <p:nvPr/>
        </p:nvPicPr>
        <p:blipFill>
          <a:blip r:embed="rId5" cstate="print"/>
          <a:srcRect/>
          <a:stretch>
            <a:fillRect/>
          </a:stretch>
        </p:blipFill>
        <p:spPr bwMode="auto">
          <a:xfrm>
            <a:off x="4784179" y="1052736"/>
            <a:ext cx="2524125" cy="12573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a:spLocks noGrp="1"/>
          </p:cNvSpPr>
          <p:nvPr>
            <p:ph type="title"/>
          </p:nvPr>
        </p:nvSpPr>
        <p:spPr>
          <a:xfrm>
            <a:off x="0" y="0"/>
            <a:ext cx="7543800" cy="1143000"/>
          </a:xfrm>
        </p:spPr>
        <p:txBody>
          <a:bodyPr/>
          <a:lstStyle/>
          <a:p>
            <a:r>
              <a:rPr lang="zh-CN" altLang="en-US" dirty="0" smtClean="0"/>
              <a:t>操作您的手机</a:t>
            </a:r>
            <a:endParaRPr lang="zh-CN" altLang="en-US" dirty="0"/>
          </a:p>
        </p:txBody>
      </p:sp>
      <p:sp>
        <p:nvSpPr>
          <p:cNvPr id="10" name="日期占位符 3"/>
          <p:cNvSpPr>
            <a:spLocks noGrp="1"/>
          </p:cNvSpPr>
          <p:nvPr>
            <p:ph type="dt" sz="half" idx="10"/>
          </p:nvPr>
        </p:nvSpPr>
        <p:spPr>
          <a:xfrm>
            <a:off x="6361113" y="6477000"/>
            <a:ext cx="2097087" cy="457200"/>
          </a:xfrm>
        </p:spPr>
        <p:txBody>
          <a:bodyPr/>
          <a:lstStyle/>
          <a:p>
            <a:pPr>
              <a:defRPr/>
            </a:pPr>
            <a:r>
              <a:rPr lang="de-DE" altLang="zh-CN" smtClean="0"/>
              <a:t>Page </a:t>
            </a:r>
            <a:fld id="{54B14887-4DE1-404E-8B9B-43752E59CB98}" type="slidenum">
              <a:rPr lang="de-DE" altLang="zh-CN" smtClean="0"/>
              <a:pPr>
                <a:defRPr/>
              </a:pPr>
              <a:t>19</a:t>
            </a:fld>
            <a:endParaRPr lang="en-GB" altLang="zh-CN"/>
          </a:p>
        </p:txBody>
      </p:sp>
      <p:pic>
        <p:nvPicPr>
          <p:cNvPr id="11" name="Picture 4"/>
          <p:cNvPicPr>
            <a:picLocks noChangeAspect="1" noChangeArrowheads="1"/>
          </p:cNvPicPr>
          <p:nvPr/>
        </p:nvPicPr>
        <p:blipFill>
          <a:blip r:embed="rId2" cstate="print"/>
          <a:srcRect/>
          <a:stretch>
            <a:fillRect/>
          </a:stretch>
        </p:blipFill>
        <p:spPr bwMode="auto">
          <a:xfrm>
            <a:off x="179512" y="1412776"/>
            <a:ext cx="4438650" cy="1485900"/>
          </a:xfrm>
          <a:prstGeom prst="rect">
            <a:avLst/>
          </a:prstGeom>
          <a:noFill/>
          <a:ln w="9525">
            <a:noFill/>
            <a:miter lim="800000"/>
            <a:headEnd/>
            <a:tailEnd/>
          </a:ln>
        </p:spPr>
      </p:pic>
      <p:pic>
        <p:nvPicPr>
          <p:cNvPr id="12" name="Picture 7"/>
          <p:cNvPicPr>
            <a:picLocks noChangeAspect="1" noChangeArrowheads="1"/>
          </p:cNvPicPr>
          <p:nvPr/>
        </p:nvPicPr>
        <p:blipFill>
          <a:blip r:embed="rId3" cstate="print"/>
          <a:srcRect/>
          <a:stretch>
            <a:fillRect/>
          </a:stretch>
        </p:blipFill>
        <p:spPr bwMode="auto">
          <a:xfrm>
            <a:off x="251520" y="3363441"/>
            <a:ext cx="4505325" cy="2009775"/>
          </a:xfrm>
          <a:prstGeom prst="rect">
            <a:avLst/>
          </a:prstGeom>
          <a:noFill/>
          <a:ln w="9525">
            <a:noFill/>
            <a:miter lim="800000"/>
            <a:headEnd/>
            <a:tailEnd/>
          </a:ln>
        </p:spPr>
      </p:pic>
      <p:pic>
        <p:nvPicPr>
          <p:cNvPr id="13" name="Picture 9"/>
          <p:cNvPicPr>
            <a:picLocks noChangeAspect="1" noChangeArrowheads="1"/>
          </p:cNvPicPr>
          <p:nvPr/>
        </p:nvPicPr>
        <p:blipFill>
          <a:blip r:embed="rId4" cstate="print"/>
          <a:srcRect/>
          <a:stretch>
            <a:fillRect/>
          </a:stretch>
        </p:blipFill>
        <p:spPr bwMode="auto">
          <a:xfrm>
            <a:off x="4716016" y="404664"/>
            <a:ext cx="4114800" cy="2657475"/>
          </a:xfrm>
          <a:prstGeom prst="rect">
            <a:avLst/>
          </a:prstGeom>
          <a:noFill/>
          <a:ln w="9525">
            <a:noFill/>
            <a:miter lim="800000"/>
            <a:headEnd/>
            <a:tailEnd/>
          </a:ln>
        </p:spPr>
      </p:pic>
      <p:pic>
        <p:nvPicPr>
          <p:cNvPr id="14" name="Picture 11"/>
          <p:cNvPicPr>
            <a:picLocks noChangeAspect="1" noChangeArrowheads="1"/>
          </p:cNvPicPr>
          <p:nvPr/>
        </p:nvPicPr>
        <p:blipFill>
          <a:blip r:embed="rId5" cstate="print"/>
          <a:srcRect/>
          <a:stretch>
            <a:fillRect/>
          </a:stretch>
        </p:blipFill>
        <p:spPr bwMode="auto">
          <a:xfrm>
            <a:off x="4821113" y="3429000"/>
            <a:ext cx="4143375" cy="13239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ctrTitle"/>
          </p:nvPr>
        </p:nvSpPr>
        <p:spPr>
          <a:xfrm>
            <a:off x="323850" y="1989138"/>
            <a:ext cx="5907088" cy="1562100"/>
          </a:xfrm>
        </p:spPr>
        <p:txBody>
          <a:bodyPr/>
          <a:lstStyle/>
          <a:p>
            <a:pPr eaLnBrk="1" hangingPunct="1"/>
            <a:r>
              <a:rPr lang="en-US" altLang="zh-CN" sz="3200" dirty="0" smtClean="0">
                <a:ea typeface="宋体" pitchFamily="2" charset="-122"/>
              </a:rPr>
              <a:t> </a:t>
            </a:r>
            <a:r>
              <a:rPr lang="en-US" altLang="zh-CN" sz="3200" dirty="0" err="1" smtClean="0">
                <a:solidFill>
                  <a:srgbClr val="C00000"/>
                </a:solidFill>
                <a:ea typeface="宋体" pitchFamily="2" charset="-122"/>
              </a:rPr>
              <a:t>Huawei</a:t>
            </a:r>
            <a:r>
              <a:rPr lang="en-US" altLang="zh-CN" sz="3200" dirty="0" smtClean="0">
                <a:solidFill>
                  <a:srgbClr val="C00000"/>
                </a:solidFill>
                <a:ea typeface="宋体" pitchFamily="2" charset="-122"/>
              </a:rPr>
              <a:t> </a:t>
            </a:r>
            <a:r>
              <a:rPr lang="en-US" altLang="zh-CN" sz="3200" dirty="0" smtClean="0">
                <a:solidFill>
                  <a:srgbClr val="C00000"/>
                </a:solidFill>
                <a:ea typeface="宋体" pitchFamily="2" charset="-122"/>
              </a:rPr>
              <a:t>G525-U00  </a:t>
            </a:r>
            <a:r>
              <a:rPr lang="zh-CN" altLang="en-US" sz="3200" dirty="0" smtClean="0">
                <a:solidFill>
                  <a:srgbClr val="C00000"/>
                </a:solidFill>
                <a:ea typeface="宋体" pitchFamily="2" charset="-122"/>
              </a:rPr>
              <a:t>培训胶片</a:t>
            </a:r>
          </a:p>
        </p:txBody>
      </p:sp>
      <p:sp>
        <p:nvSpPr>
          <p:cNvPr id="21507" name="Text Box 8"/>
          <p:cNvSpPr txBox="1">
            <a:spLocks noChangeArrowheads="1"/>
          </p:cNvSpPr>
          <p:nvPr/>
        </p:nvSpPr>
        <p:spPr bwMode="auto">
          <a:xfrm>
            <a:off x="8101013" y="188913"/>
            <a:ext cx="1042987" cy="366712"/>
          </a:xfrm>
          <a:prstGeom prst="rect">
            <a:avLst/>
          </a:prstGeom>
          <a:noFill/>
          <a:ln w="9525">
            <a:noFill/>
            <a:miter lim="800000"/>
            <a:headEnd/>
            <a:tailEnd/>
          </a:ln>
        </p:spPr>
        <p:txBody>
          <a:bodyPr>
            <a:spAutoFit/>
          </a:bodyPr>
          <a:lstStyle/>
          <a:p>
            <a:pPr>
              <a:spcBef>
                <a:spcPct val="50000"/>
              </a:spcBef>
            </a:pPr>
            <a:endParaRPr lang="en-US" altLang="zh-CN" sz="1800" b="1">
              <a:ea typeface="宋体" pitchFamily="2" charset="-122"/>
            </a:endParaRPr>
          </a:p>
        </p:txBody>
      </p:sp>
      <p:sp>
        <p:nvSpPr>
          <p:cNvPr id="21508" name="DtsShapeName" descr="EURD40D445835B31@@8D39876G299B34088L?F88L?IF77600!!!!!!BIHO@]f77600!!!1@B23E9811099CB13@C9?橡浇泡靳珐F`nGdh77600/qqu!!!!!!!!!!!!!!!!!!!!!!!!!!!!!!!!!!!!!!!!!!!!!!!!!!!!!!!!!!!!!!!!!!!!!!!!!!!!!!!!!!!!!!!!!!!!!!!!!!!!!!!!!!!!!!!!!!!!!!!!!!!!!!!!!!!!!!!!!!!!!!!!!!!!!!!!!!!!!!!!!!!!!!!!!!!!!!!!!!!!!!!!!!!!!!!!!!!!!!!!!!!!!!!!!!!!!!!!!!!!!!!!!!!!!!!!!!!!!!!!!!!!!!!!!!!!!!!!!!!!!!!!!!!!!!!!!!!!!!!!!!!!!!!!!!!!!!!!!!!!!!!!!!!!!!!!!!!!!!!!!!!!!!!!!!!!!!!!!!!!!!!!!!!!!!!!!!!!!!!!!!!!!!!!!!!!!!!!!!!!!!!!!!!!!!!!!!!!!!!!!!!!!!!!!!!!!!!!!!!!!!!!!!!!!!!!!!!!!!!!!!!!!!!!!!!!!!!!!!!!!!!!!!!!!!!!!!!!!!!!!!!!!!!!!!!!!!!!!!!!!!!!!!!!!!!!!!!!!!!!!!!!!!!!!!!!!!!!!!!!!!!!!!!!!!!!!!!!!!!!!!!!!!!!!!!!!!!!!!!!!!!!!!!!!!!!!!!!!!!!!!!!!!!!!!!!!!!!!!!!!!!!!!!!!!!!!!!!!!!!!!!!!!!!!!!!!!!!!!!!!!!!!!!!!!!!!!!!!!!!!!!!!!!!!!!!!!!!!!!!!!!!!!!!!!!!!!!!!!!!!!!!!!!!!!!!!!!!!!!!!!!!!!!!!!!!!!!!!!!!!!!!!!!!!!!!!!!!!!!!!!!!!!!!!!!!!!!!!!!!!!!!!!!!!!!!!!!!!!!!!!!!!!!!!!!!!!!!!!!!!!!!!!!!!!!!!!!!!!!!!!!!!!!!!!!!!!!!!!!!!!!!!!!!!!!!!!!!!!!!!!!!!!!!!!!!!!!!!!!!!!!!!!!!!!!!!!!!!!!!!!!!!!!!!!!!!!!!!!!!!!!!!!!!!!!!!!!!!!!!!!!!!!!!!!!!!!!!!!!!!!!!!!!!!!!!!!!!!!!!!!!!!!!!!!!!!!!!!!!!!!!!!!!!!!!!!!!!!!!!!!!!!!!!!!!!!!!!!!!!!!!!!!!!!!!!!!!!!!!!!!!!!!!!!!!!!!!!!!!!!!!!!!!!!!!!!!!!!!!!!!!!!!!!!!!!!!!!!!!!!!!!!!!!!!!!!!!!!!!!!!!!!!!!!!!!!!!!!!!!!!!!!!!!!!!!!!!!!!!!!!!!!!!!!!!!!!!!!!!!!!!!!!!!!!!!!!!!!!!!!!!!!!!!!!!!!!!!!!!!!!!!!!!!!!!!!!!!!!!!!!!!!!!!!!!!!!!!!!!!!!!!!!!!!!!!!!!!!!!!!!!!!!!!!!!!!!!!!!!!!!!!!!!!!!!!!!!!!!!!!!!!!!!!!!!!!!!!!!!!!!!!!!!!!!!!!!!!!!!!!!!!!!!!!!!!!!!!!!!!!!!!!!!!!!!!!!!!!!!!!!!!!!!!!!!!!!!!!!!!!!!!!!!!!!!!!!!!!!!!!!!!!!!!!!!!!!!!!!!!!!!!!!!!!!!!!!!!!!!!!!!!!!!!!!!!!!!!!!!!!!!!!!!!!!!!!!!!!!!!!!!!!!!!!!!!!!!!!!!!!!!!!!!!!!!!!!!!!!!!!!!!!!!!!!!!!!!!!!!!!!!!!!!!!!!!!!!!!!!!!!!!!!!!!!!!!!!!!!!!!!!!!!!!!!!!!!!!!!!!!!!!!!!!!!!!!!!!!!!!!!!!!!!!!!!!!!!!!!!!!!!!!!!!!!!!!!!!!!!!!!!!!!!!!!!!!!!!!!!!!!!!!!!!!!!!!!!!!!!!!!!!!!!!!!!!!!!!!!!!!!!!!!!!!!!!!!!!!!!!!!!!!!!!!!!!!!!!!!!!!!!!!!!!!!!!!!!!!!!!!!!!!!!!!!!!!!!!!!!!!!!!!!!!!!!!!!!!!!!!!!!!!!!!!!!!!!!!!!!!!!!!!!!!!!!!!!!!!!!!!!!!!!!!!!!!!!!!!!!!!!!!!!!!!!!!!!!!!!!!!!!!!!!!!!!!!!!!!!!!!!!!!!!!!!!!!!!!!!!!!!!!!!!!!!!!!!!!!!!!!!!!!!!!!!!!!!!!!!!!!!!!!!!!!!!!!!!!!!!!!!!!!!!!!!!!!!!!!!!!!!!!!!!!!!!!!!!!!!!!!!!!!!!!!!!!!!!!!!!!!!!!!!!!!!!!!!!!!!!!!!!!!!!!!!!!!!!!!!!!!!!!!!!!!!!!!!!!!!!!!!!!!!!!!!!!!!!!!!!!!!!!!!!!!!!!!!!!!!!!!!!!!!!!!!!!!!!!!!!!!!!!!!!!!!!!!!!!!!!!!!!!!!!!!!!!!!!!!!!!!!!!!!!!!!!!!!!!1!1" hidden="1"/>
          <p:cNvSpPr>
            <a:spLocks noChangeArrowheads="1"/>
          </p:cNvSpPr>
          <p:nvPr/>
        </p:nvSpPr>
        <p:spPr bwMode="auto">
          <a:xfrm>
            <a:off x="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noFill/>
          <a:ln w="9525">
            <a:solidFill>
              <a:schemeClr val="bg2"/>
            </a:solidFill>
            <a:miter lim="800000"/>
            <a:headEnd/>
            <a:tailEnd/>
          </a:ln>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日期占位符 3"/>
          <p:cNvSpPr>
            <a:spLocks noGrp="1"/>
          </p:cNvSpPr>
          <p:nvPr>
            <p:ph type="dt" sz="quarter" idx="10"/>
          </p:nvPr>
        </p:nvSpPr>
        <p:spPr>
          <a:xfrm>
            <a:off x="6361113" y="6477000"/>
            <a:ext cx="2097087" cy="457200"/>
          </a:xfrm>
          <a:noFill/>
        </p:spPr>
        <p:txBody>
          <a:bodyPr/>
          <a:lstStyle/>
          <a:p>
            <a:pPr defTabSz="784225"/>
            <a:r>
              <a:rPr lang="de-DE" altLang="zh-CN" smtClean="0">
                <a:latin typeface="Arial" charset="0"/>
              </a:rPr>
              <a:t>Page </a:t>
            </a:r>
            <a:fld id="{C9C2B31D-0DB5-4A46-98B3-4FC007A1F9A6}" type="slidenum">
              <a:rPr lang="de-DE" altLang="zh-CN" smtClean="0">
                <a:latin typeface="Arial" charset="0"/>
              </a:rPr>
              <a:pPr defTabSz="784225"/>
              <a:t>20</a:t>
            </a:fld>
            <a:endParaRPr lang="en-GB" altLang="zh-CN" smtClean="0">
              <a:latin typeface="Arial" charset="0"/>
            </a:endParaRPr>
          </a:p>
        </p:txBody>
      </p:sp>
      <p:sp>
        <p:nvSpPr>
          <p:cNvPr id="26" name="标题 6"/>
          <p:cNvSpPr txBox="1">
            <a:spLocks/>
          </p:cNvSpPr>
          <p:nvPr/>
        </p:nvSpPr>
        <p:spPr bwMode="auto">
          <a:xfrm>
            <a:off x="35496" y="-27384"/>
            <a:ext cx="7543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600" b="1" i="0" u="none" strike="noStrike" kern="0" cap="none" spc="0" normalizeH="0" baseline="0" noProof="0" smtClean="0">
                <a:ln>
                  <a:noFill/>
                </a:ln>
                <a:solidFill>
                  <a:srgbClr val="00FFFF"/>
                </a:solidFill>
                <a:effectLst/>
                <a:uLnTx/>
                <a:uFillTx/>
                <a:latin typeface="Arial Narrow" pitchFamily="34" charset="0"/>
                <a:ea typeface="微软雅黑" pitchFamily="34" charset="-122"/>
                <a:cs typeface="Arial" pitchFamily="34" charset="0"/>
              </a:rPr>
              <a:t>典型界面</a:t>
            </a:r>
            <a:endParaRPr kumimoji="0" lang="zh-CN" altLang="en-US" sz="3400" b="1" i="0" u="none" strike="noStrike" kern="0" cap="none" spc="0" normalizeH="0" baseline="0" noProof="0" dirty="0">
              <a:ln>
                <a:noFill/>
              </a:ln>
              <a:solidFill>
                <a:srgbClr val="990000"/>
              </a:solidFill>
              <a:effectLst/>
              <a:uLnTx/>
              <a:uFillTx/>
              <a:latin typeface="+mj-lt"/>
              <a:ea typeface="+mj-ea"/>
              <a:cs typeface="+mj-cs"/>
            </a:endParaRPr>
          </a:p>
        </p:txBody>
      </p:sp>
      <p:sp>
        <p:nvSpPr>
          <p:cNvPr id="27" name="TextBox 26"/>
          <p:cNvSpPr txBox="1"/>
          <p:nvPr/>
        </p:nvSpPr>
        <p:spPr>
          <a:xfrm>
            <a:off x="914400" y="3314700"/>
            <a:ext cx="1485900" cy="233910"/>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桌面</a:t>
            </a:r>
            <a:endParaRPr lang="en-US" altLang="zh-CN" sz="1400" dirty="0" smtClean="0">
              <a:solidFill>
                <a:schemeClr val="bg2"/>
              </a:solidFill>
              <a:latin typeface="Arial Narrow" pitchFamily="34" charset="0"/>
              <a:ea typeface="微软雅黑" pitchFamily="34" charset="-122"/>
            </a:endParaRPr>
          </a:p>
        </p:txBody>
      </p:sp>
      <p:sp>
        <p:nvSpPr>
          <p:cNvPr id="28" name="TextBox 27"/>
          <p:cNvSpPr txBox="1"/>
          <p:nvPr/>
        </p:nvSpPr>
        <p:spPr>
          <a:xfrm>
            <a:off x="2857500" y="3314700"/>
            <a:ext cx="1485900" cy="236090"/>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添加 小部件</a:t>
            </a:r>
            <a:endParaRPr lang="en-US" altLang="zh-CN" sz="1400" dirty="0" smtClean="0">
              <a:solidFill>
                <a:schemeClr val="bg2"/>
              </a:solidFill>
              <a:latin typeface="Arial Narrow" pitchFamily="34" charset="0"/>
              <a:ea typeface="微软雅黑" pitchFamily="34" charset="-122"/>
            </a:endParaRPr>
          </a:p>
        </p:txBody>
      </p:sp>
      <p:sp>
        <p:nvSpPr>
          <p:cNvPr id="29" name="TextBox 28"/>
          <p:cNvSpPr txBox="1"/>
          <p:nvPr/>
        </p:nvSpPr>
        <p:spPr>
          <a:xfrm>
            <a:off x="4800600" y="3314700"/>
            <a:ext cx="1485900" cy="233910"/>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删除应用</a:t>
            </a:r>
            <a:endParaRPr lang="en-US" altLang="zh-CN" sz="1400" dirty="0" smtClean="0">
              <a:solidFill>
                <a:schemeClr val="bg2"/>
              </a:solidFill>
              <a:latin typeface="Arial Narrow" pitchFamily="34" charset="0"/>
              <a:ea typeface="微软雅黑" pitchFamily="34" charset="-122"/>
            </a:endParaRPr>
          </a:p>
        </p:txBody>
      </p:sp>
      <p:sp>
        <p:nvSpPr>
          <p:cNvPr id="30" name="TextBox 29"/>
          <p:cNvSpPr txBox="1"/>
          <p:nvPr/>
        </p:nvSpPr>
        <p:spPr>
          <a:xfrm>
            <a:off x="6743700" y="3314700"/>
            <a:ext cx="1485900" cy="258532"/>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桌面选项菜单</a:t>
            </a:r>
            <a:endParaRPr lang="en-US" altLang="zh-CN" sz="1400" dirty="0" smtClean="0">
              <a:solidFill>
                <a:schemeClr val="bg2"/>
              </a:solidFill>
              <a:latin typeface="Arial Narrow" pitchFamily="34" charset="0"/>
              <a:ea typeface="微软雅黑" pitchFamily="34" charset="-122"/>
            </a:endParaRPr>
          </a:p>
        </p:txBody>
      </p:sp>
      <p:sp>
        <p:nvSpPr>
          <p:cNvPr id="31" name="TextBox 30"/>
          <p:cNvSpPr txBox="1"/>
          <p:nvPr/>
        </p:nvSpPr>
        <p:spPr>
          <a:xfrm>
            <a:off x="611560" y="6021288"/>
            <a:ext cx="2187724" cy="258532"/>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调整 </a:t>
            </a:r>
            <a:r>
              <a:rPr lang="en-US" altLang="zh-CN" sz="1400" dirty="0" smtClean="0">
                <a:solidFill>
                  <a:schemeClr val="bg2"/>
                </a:solidFill>
                <a:latin typeface="Arial Narrow" pitchFamily="34" charset="0"/>
                <a:ea typeface="微软雅黑" pitchFamily="34" charset="-122"/>
              </a:rPr>
              <a:t>Me Widget</a:t>
            </a:r>
            <a:r>
              <a:rPr lang="zh-CN" altLang="en-US" sz="1400" dirty="0" smtClean="0">
                <a:solidFill>
                  <a:schemeClr val="bg2"/>
                </a:solidFill>
                <a:latin typeface="Arial Narrow" pitchFamily="34" charset="0"/>
                <a:ea typeface="微软雅黑" pitchFamily="34" charset="-122"/>
              </a:rPr>
              <a:t>小部件</a:t>
            </a:r>
            <a:endParaRPr lang="en-US" altLang="zh-CN" sz="1400" dirty="0" smtClean="0">
              <a:solidFill>
                <a:schemeClr val="bg2"/>
              </a:solidFill>
              <a:latin typeface="Arial Narrow" pitchFamily="34" charset="0"/>
              <a:ea typeface="微软雅黑" pitchFamily="34" charset="-122"/>
            </a:endParaRPr>
          </a:p>
        </p:txBody>
      </p:sp>
      <p:sp>
        <p:nvSpPr>
          <p:cNvPr id="32" name="TextBox 31"/>
          <p:cNvSpPr txBox="1"/>
          <p:nvPr/>
        </p:nvSpPr>
        <p:spPr>
          <a:xfrm>
            <a:off x="2857500" y="6003402"/>
            <a:ext cx="1485900" cy="233910"/>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打开文件夹</a:t>
            </a:r>
            <a:endParaRPr lang="en-US" altLang="zh-CN" sz="1400" dirty="0" smtClean="0">
              <a:solidFill>
                <a:schemeClr val="bg2"/>
              </a:solidFill>
              <a:latin typeface="Arial Narrow" pitchFamily="34" charset="0"/>
              <a:ea typeface="微软雅黑" pitchFamily="34" charset="-122"/>
            </a:endParaRPr>
          </a:p>
        </p:txBody>
      </p:sp>
      <p:sp>
        <p:nvSpPr>
          <p:cNvPr id="33" name="TextBox 32"/>
          <p:cNvSpPr txBox="1"/>
          <p:nvPr/>
        </p:nvSpPr>
        <p:spPr>
          <a:xfrm>
            <a:off x="5030316" y="6021288"/>
            <a:ext cx="1485900" cy="233910"/>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添加应用到文件夹</a:t>
            </a:r>
            <a:endParaRPr lang="en-US" altLang="zh-CN" sz="1400" dirty="0" smtClean="0">
              <a:solidFill>
                <a:schemeClr val="bg2"/>
              </a:solidFill>
              <a:latin typeface="Arial Narrow" pitchFamily="34" charset="0"/>
              <a:ea typeface="微软雅黑" pitchFamily="34" charset="-122"/>
            </a:endParaRPr>
          </a:p>
        </p:txBody>
      </p:sp>
      <p:sp>
        <p:nvSpPr>
          <p:cNvPr id="34" name="Rectangle 3"/>
          <p:cNvSpPr txBox="1">
            <a:spLocks noChangeArrowheads="1"/>
          </p:cNvSpPr>
          <p:nvPr/>
        </p:nvSpPr>
        <p:spPr bwMode="auto">
          <a:xfrm>
            <a:off x="6588224" y="3573016"/>
            <a:ext cx="2304255" cy="2592834"/>
          </a:xfrm>
          <a:prstGeom prst="rect">
            <a:avLst/>
          </a:prstGeom>
          <a:noFill/>
          <a:ln w="9525">
            <a:noFill/>
            <a:miter lim="800000"/>
            <a:headEnd/>
            <a:tailEnd/>
          </a:ln>
        </p:spPr>
        <p:txBody>
          <a:bodyPr/>
          <a:lstStyle/>
          <a:p>
            <a:pPr marL="342900" indent="-342900">
              <a:spcBef>
                <a:spcPct val="20000"/>
              </a:spcBef>
              <a:buClr>
                <a:schemeClr val="tx1"/>
              </a:buClr>
              <a:defRPr/>
            </a:pPr>
            <a:endParaRPr lang="en-US" altLang="zh-CN" sz="2000" b="1" kern="0" dirty="0">
              <a:solidFill>
                <a:schemeClr val="bg2"/>
              </a:solidFill>
              <a:latin typeface="宋体" pitchFamily="2" charset="-122"/>
              <a:ea typeface="宋体" pitchFamily="2" charset="-122"/>
            </a:endParaRPr>
          </a:p>
          <a:p>
            <a:pPr marL="342900" indent="-342900">
              <a:spcBef>
                <a:spcPct val="20000"/>
              </a:spcBef>
              <a:buClr>
                <a:schemeClr val="tx1"/>
              </a:buClr>
              <a:defRPr/>
            </a:pPr>
            <a:r>
              <a:rPr lang="en-US" altLang="zh-CN" sz="2000" kern="0" dirty="0" smtClean="0">
                <a:solidFill>
                  <a:schemeClr val="bg2"/>
                </a:solidFill>
                <a:latin typeface="宋体" pitchFamily="2" charset="-122"/>
                <a:ea typeface="宋体" pitchFamily="2" charset="-122"/>
              </a:rPr>
              <a:t>·</a:t>
            </a:r>
            <a:r>
              <a:rPr lang="en-US" altLang="zh-CN" sz="2000" kern="0" dirty="0" smtClean="0">
                <a:solidFill>
                  <a:schemeClr val="bg2"/>
                </a:solidFill>
                <a:latin typeface="宋体" pitchFamily="2" charset="-122"/>
                <a:ea typeface="宋体" pitchFamily="2" charset="-122"/>
              </a:rPr>
              <a:t>G525-U00</a:t>
            </a:r>
            <a:r>
              <a:rPr lang="zh-CN" altLang="en-US" sz="2000" kern="0" dirty="0" smtClean="0">
                <a:solidFill>
                  <a:schemeClr val="bg2"/>
                </a:solidFill>
                <a:latin typeface="宋体" pitchFamily="2" charset="-122"/>
                <a:ea typeface="宋体" pitchFamily="2" charset="-122"/>
              </a:rPr>
              <a:t>采</a:t>
            </a:r>
            <a:r>
              <a:rPr lang="zh-CN" altLang="en-US" sz="2000" kern="0" dirty="0">
                <a:solidFill>
                  <a:schemeClr val="bg2"/>
                </a:solidFill>
                <a:latin typeface="宋体" pitchFamily="2" charset="-122"/>
                <a:ea typeface="宋体" pitchFamily="2" charset="-122"/>
              </a:rPr>
              <a:t>用的桌面风格</a:t>
            </a:r>
            <a:r>
              <a:rPr lang="zh-CN" altLang="en-US" sz="2000" kern="0" dirty="0" smtClean="0">
                <a:solidFill>
                  <a:schemeClr val="bg2"/>
                </a:solidFill>
                <a:latin typeface="宋体" pitchFamily="2" charset="-122"/>
                <a:ea typeface="宋体" pitchFamily="2" charset="-122"/>
              </a:rPr>
              <a:t>是</a:t>
            </a:r>
            <a:r>
              <a:rPr lang="en-US" altLang="zh-CN" sz="2000" kern="0" dirty="0" smtClean="0">
                <a:solidFill>
                  <a:schemeClr val="bg2"/>
                </a:solidFill>
                <a:latin typeface="宋体" pitchFamily="2" charset="-122"/>
                <a:ea typeface="宋体" pitchFamily="2" charset="-122"/>
              </a:rPr>
              <a:t>Emotion UI</a:t>
            </a:r>
            <a:r>
              <a:rPr lang="zh-CN" altLang="en-US" sz="2000" kern="0" dirty="0" smtClean="0">
                <a:solidFill>
                  <a:schemeClr val="bg2"/>
                </a:solidFill>
                <a:latin typeface="宋体" pitchFamily="2" charset="-122"/>
                <a:ea typeface="宋体" pitchFamily="2" charset="-122"/>
              </a:rPr>
              <a:t>，它是</a:t>
            </a:r>
            <a:r>
              <a:rPr lang="zh-CN" altLang="en-US" sz="2000" kern="0" dirty="0">
                <a:solidFill>
                  <a:schemeClr val="bg2"/>
                </a:solidFill>
                <a:latin typeface="宋体" pitchFamily="2" charset="-122"/>
                <a:ea typeface="宋体" pitchFamily="2" charset="-122"/>
              </a:rPr>
              <a:t>由华为技术有限公司自主研发的一个新的桌面应用</a:t>
            </a:r>
            <a:r>
              <a:rPr lang="zh-CN" altLang="en-US" sz="2000" kern="0" dirty="0" smtClean="0">
                <a:solidFill>
                  <a:schemeClr val="bg2"/>
                </a:solidFill>
                <a:latin typeface="宋体" pitchFamily="2" charset="-122"/>
                <a:ea typeface="宋体" pitchFamily="2" charset="-122"/>
              </a:rPr>
              <a:t>。</a:t>
            </a:r>
            <a:endParaRPr lang="en-US" altLang="zh-CN" sz="2000" kern="0" dirty="0">
              <a:solidFill>
                <a:schemeClr val="bg2"/>
              </a:solidFill>
              <a:latin typeface="宋体" pitchFamily="2" charset="-122"/>
              <a:ea typeface="宋体" pitchFamily="2" charset="-122"/>
            </a:endParaRPr>
          </a:p>
        </p:txBody>
      </p:sp>
      <p:pic>
        <p:nvPicPr>
          <p:cNvPr id="35" name="Picture 2" descr="F:\Info\G520-0000\Screenshots\Screenshot_1980-01-06-01-09-49.png"/>
          <p:cNvPicPr>
            <a:picLocks noChangeAspect="1" noChangeArrowheads="1"/>
          </p:cNvPicPr>
          <p:nvPr/>
        </p:nvPicPr>
        <p:blipFill>
          <a:blip r:embed="rId3" cstate="print"/>
          <a:srcRect/>
          <a:stretch>
            <a:fillRect/>
          </a:stretch>
        </p:blipFill>
        <p:spPr bwMode="auto">
          <a:xfrm>
            <a:off x="899592" y="836712"/>
            <a:ext cx="1402581" cy="2495426"/>
          </a:xfrm>
          <a:prstGeom prst="rect">
            <a:avLst/>
          </a:prstGeom>
          <a:noFill/>
        </p:spPr>
      </p:pic>
      <p:pic>
        <p:nvPicPr>
          <p:cNvPr id="36" name="Picture 3" descr="F:\Info\G520-0000\Screenshots\Screenshot_1980-01-06-01-09-59.png"/>
          <p:cNvPicPr>
            <a:picLocks noChangeAspect="1" noChangeArrowheads="1"/>
          </p:cNvPicPr>
          <p:nvPr/>
        </p:nvPicPr>
        <p:blipFill>
          <a:blip r:embed="rId4" cstate="print"/>
          <a:srcRect/>
          <a:stretch>
            <a:fillRect/>
          </a:stretch>
        </p:blipFill>
        <p:spPr bwMode="auto">
          <a:xfrm>
            <a:off x="2843808" y="820810"/>
            <a:ext cx="1411519" cy="2511328"/>
          </a:xfrm>
          <a:prstGeom prst="rect">
            <a:avLst/>
          </a:prstGeom>
          <a:noFill/>
        </p:spPr>
      </p:pic>
      <p:pic>
        <p:nvPicPr>
          <p:cNvPr id="37" name="Picture 4" descr="F:\Info\G520-0000\Screenshots\Screenshot_1980-01-06-01-10-25.png"/>
          <p:cNvPicPr>
            <a:picLocks noChangeAspect="1" noChangeArrowheads="1"/>
          </p:cNvPicPr>
          <p:nvPr/>
        </p:nvPicPr>
        <p:blipFill>
          <a:blip r:embed="rId5" cstate="print"/>
          <a:srcRect/>
          <a:stretch>
            <a:fillRect/>
          </a:stretch>
        </p:blipFill>
        <p:spPr bwMode="auto">
          <a:xfrm>
            <a:off x="4825603" y="789558"/>
            <a:ext cx="1402581" cy="2495426"/>
          </a:xfrm>
          <a:prstGeom prst="rect">
            <a:avLst/>
          </a:prstGeom>
          <a:noFill/>
        </p:spPr>
      </p:pic>
      <p:pic>
        <p:nvPicPr>
          <p:cNvPr id="38" name="Picture 5" descr="F:\Info\G520-0000\Screenshots\Screenshot_1980-01-06-01-10-33.png"/>
          <p:cNvPicPr>
            <a:picLocks noChangeAspect="1" noChangeArrowheads="1"/>
          </p:cNvPicPr>
          <p:nvPr/>
        </p:nvPicPr>
        <p:blipFill>
          <a:blip r:embed="rId6" cstate="print"/>
          <a:srcRect/>
          <a:stretch>
            <a:fillRect/>
          </a:stretch>
        </p:blipFill>
        <p:spPr bwMode="auto">
          <a:xfrm>
            <a:off x="6678108" y="764704"/>
            <a:ext cx="1443054" cy="2567434"/>
          </a:xfrm>
          <a:prstGeom prst="rect">
            <a:avLst/>
          </a:prstGeom>
          <a:noFill/>
        </p:spPr>
      </p:pic>
      <p:pic>
        <p:nvPicPr>
          <p:cNvPr id="39" name="Picture 6" descr="F:\Info\G520-0000\Screenshots\Screenshot_1980-01-06-01-10-45.png"/>
          <p:cNvPicPr>
            <a:picLocks noChangeAspect="1" noChangeArrowheads="1"/>
          </p:cNvPicPr>
          <p:nvPr/>
        </p:nvPicPr>
        <p:blipFill>
          <a:blip r:embed="rId7" cstate="print"/>
          <a:srcRect/>
          <a:stretch>
            <a:fillRect/>
          </a:stretch>
        </p:blipFill>
        <p:spPr bwMode="auto">
          <a:xfrm>
            <a:off x="971600" y="3573016"/>
            <a:ext cx="1321636" cy="2351410"/>
          </a:xfrm>
          <a:prstGeom prst="rect">
            <a:avLst/>
          </a:prstGeom>
          <a:noFill/>
        </p:spPr>
      </p:pic>
      <p:pic>
        <p:nvPicPr>
          <p:cNvPr id="40" name="Picture 2" descr="F:\Info\G520-0000\Screenshots\Screenshot_1980-01-06-01-10-54.png"/>
          <p:cNvPicPr>
            <a:picLocks noChangeAspect="1" noChangeArrowheads="1"/>
          </p:cNvPicPr>
          <p:nvPr/>
        </p:nvPicPr>
        <p:blipFill>
          <a:blip r:embed="rId8" cstate="print"/>
          <a:srcRect/>
          <a:stretch>
            <a:fillRect/>
          </a:stretch>
        </p:blipFill>
        <p:spPr bwMode="auto">
          <a:xfrm>
            <a:off x="2987824" y="3573016"/>
            <a:ext cx="1368152" cy="2434170"/>
          </a:xfrm>
          <a:prstGeom prst="rect">
            <a:avLst/>
          </a:prstGeom>
          <a:noFill/>
        </p:spPr>
      </p:pic>
      <p:pic>
        <p:nvPicPr>
          <p:cNvPr id="41" name="Picture 3" descr="F:\Info\G520-0000\Screenshots\Screenshot_1980-01-06-01-11-00.png"/>
          <p:cNvPicPr>
            <a:picLocks noChangeAspect="1" noChangeArrowheads="1"/>
          </p:cNvPicPr>
          <p:nvPr/>
        </p:nvPicPr>
        <p:blipFill>
          <a:blip r:embed="rId9" cstate="print"/>
          <a:srcRect/>
          <a:stretch>
            <a:fillRect/>
          </a:stretch>
        </p:blipFill>
        <p:spPr bwMode="auto">
          <a:xfrm>
            <a:off x="5004048" y="3613772"/>
            <a:ext cx="1312698" cy="2335508"/>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日期占位符 3"/>
          <p:cNvSpPr>
            <a:spLocks noGrp="1"/>
          </p:cNvSpPr>
          <p:nvPr>
            <p:ph type="dt" sz="half" idx="10"/>
          </p:nvPr>
        </p:nvSpPr>
        <p:spPr>
          <a:xfrm>
            <a:off x="6361113" y="6477000"/>
            <a:ext cx="2097087" cy="457200"/>
          </a:xfrm>
        </p:spPr>
        <p:txBody>
          <a:bodyPr/>
          <a:lstStyle/>
          <a:p>
            <a:pPr>
              <a:defRPr/>
            </a:pPr>
            <a:r>
              <a:rPr lang="de-DE" altLang="zh-CN" smtClean="0"/>
              <a:t>Page </a:t>
            </a:r>
            <a:fld id="{54B14887-4DE1-404E-8B9B-43752E59CB98}" type="slidenum">
              <a:rPr lang="de-DE" altLang="zh-CN" smtClean="0"/>
              <a:pPr>
                <a:defRPr/>
              </a:pPr>
              <a:t>21</a:t>
            </a:fld>
            <a:endParaRPr lang="en-GB" altLang="zh-CN"/>
          </a:p>
        </p:txBody>
      </p:sp>
      <p:sp>
        <p:nvSpPr>
          <p:cNvPr id="17" name="Title 2"/>
          <p:cNvSpPr txBox="1">
            <a:spLocks/>
          </p:cNvSpPr>
          <p:nvPr/>
        </p:nvSpPr>
        <p:spPr>
          <a:xfrm>
            <a:off x="228600" y="228600"/>
            <a:ext cx="7772399" cy="366254"/>
          </a:xfrm>
          <a:prstGeom prst="rect">
            <a:avLst/>
          </a:prstGeom>
        </p:spPr>
        <p:txBody>
          <a:bodyPr vert="horz" wrap="square" lIns="0" tIns="0" rIns="0" bIns="0" rtlCol="0" anchor="t">
            <a:spAutoFit/>
          </a:bodyPr>
          <a:lstStyle/>
          <a:p>
            <a:pPr marL="0" marR="0" lvl="0" indent="0" algn="l" defTabSz="577352" rtl="0" eaLnBrk="1" fontAlgn="auto" latinLnBrk="0" hangingPunct="1">
              <a:lnSpc>
                <a:spcPct val="85000"/>
              </a:lnSpc>
              <a:spcBef>
                <a:spcPct val="0"/>
              </a:spcBef>
              <a:spcAft>
                <a:spcPts val="0"/>
              </a:spcAft>
              <a:buClrTx/>
              <a:buSzTx/>
              <a:buFontTx/>
              <a:buNone/>
              <a:tabLst/>
              <a:defRPr/>
            </a:pPr>
            <a:r>
              <a:rPr lang="zh-CN" altLang="en-US" sz="2800" noProof="0" dirty="0" smtClean="0">
                <a:solidFill>
                  <a:srgbClr val="00FFFF"/>
                </a:solidFill>
                <a:latin typeface="Arial Narrow" pitchFamily="34" charset="0"/>
                <a:ea typeface="微软雅黑" pitchFamily="34" charset="-122"/>
                <a:cs typeface="Arial" pitchFamily="34" charset="0"/>
              </a:rPr>
              <a:t>典型界面</a:t>
            </a:r>
            <a:endParaRPr lang="en-US" altLang="zh-CN" sz="2800" noProof="0" dirty="0" smtClean="0">
              <a:solidFill>
                <a:srgbClr val="00FFFF"/>
              </a:solidFill>
              <a:latin typeface="Arial Narrow" pitchFamily="34" charset="0"/>
              <a:ea typeface="微软雅黑" pitchFamily="34" charset="-122"/>
              <a:cs typeface="Arial" pitchFamily="34" charset="0"/>
            </a:endParaRPr>
          </a:p>
        </p:txBody>
      </p:sp>
      <p:sp>
        <p:nvSpPr>
          <p:cNvPr id="18" name="TextBox 17"/>
          <p:cNvSpPr txBox="1"/>
          <p:nvPr/>
        </p:nvSpPr>
        <p:spPr>
          <a:xfrm>
            <a:off x="467544" y="4304926"/>
            <a:ext cx="1485900" cy="236090"/>
          </a:xfrm>
          <a:prstGeom prst="rect">
            <a:avLst/>
          </a:prstGeom>
          <a:noFill/>
          <a:ln>
            <a:noFill/>
          </a:ln>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拨号盘</a:t>
            </a:r>
            <a:endParaRPr lang="en-US" altLang="zh-CN" sz="1400" dirty="0" smtClean="0">
              <a:solidFill>
                <a:schemeClr val="bg2"/>
              </a:solidFill>
              <a:latin typeface="Arial Narrow" pitchFamily="34" charset="0"/>
              <a:ea typeface="微软雅黑" pitchFamily="34" charset="-122"/>
            </a:endParaRPr>
          </a:p>
        </p:txBody>
      </p:sp>
      <p:sp>
        <p:nvSpPr>
          <p:cNvPr id="19" name="TextBox 18"/>
          <p:cNvSpPr txBox="1"/>
          <p:nvPr/>
        </p:nvSpPr>
        <p:spPr>
          <a:xfrm>
            <a:off x="7118548" y="4293096"/>
            <a:ext cx="1485900" cy="233910"/>
          </a:xfrm>
          <a:prstGeom prst="rect">
            <a:avLst/>
          </a:prstGeom>
          <a:noFill/>
          <a:ln>
            <a:noFill/>
          </a:ln>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通话记录</a:t>
            </a:r>
            <a:endParaRPr lang="en-US" altLang="zh-CN" sz="1400" dirty="0" smtClean="0">
              <a:solidFill>
                <a:schemeClr val="bg2"/>
              </a:solidFill>
              <a:latin typeface="Arial Narrow" pitchFamily="34" charset="0"/>
              <a:ea typeface="微软雅黑" pitchFamily="34" charset="-122"/>
            </a:endParaRPr>
          </a:p>
        </p:txBody>
      </p:sp>
      <p:sp>
        <p:nvSpPr>
          <p:cNvPr id="20" name="TextBox 19"/>
          <p:cNvSpPr txBox="1"/>
          <p:nvPr/>
        </p:nvSpPr>
        <p:spPr>
          <a:xfrm>
            <a:off x="2654052" y="4304926"/>
            <a:ext cx="1485900" cy="236090"/>
          </a:xfrm>
          <a:prstGeom prst="rect">
            <a:avLst/>
          </a:prstGeom>
          <a:noFill/>
          <a:ln>
            <a:noFill/>
          </a:ln>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语音来电</a:t>
            </a:r>
            <a:endParaRPr lang="en-US" altLang="zh-CN" sz="1400" dirty="0" smtClean="0">
              <a:solidFill>
                <a:schemeClr val="bg2"/>
              </a:solidFill>
              <a:latin typeface="Arial Narrow" pitchFamily="34" charset="0"/>
              <a:ea typeface="微软雅黑" pitchFamily="34" charset="-122"/>
            </a:endParaRPr>
          </a:p>
        </p:txBody>
      </p:sp>
      <p:sp>
        <p:nvSpPr>
          <p:cNvPr id="21" name="TextBox 20"/>
          <p:cNvSpPr txBox="1"/>
          <p:nvPr/>
        </p:nvSpPr>
        <p:spPr>
          <a:xfrm>
            <a:off x="4800600" y="4304926"/>
            <a:ext cx="1485900" cy="233910"/>
          </a:xfrm>
          <a:prstGeom prst="rect">
            <a:avLst/>
          </a:prstGeom>
          <a:noFill/>
          <a:ln>
            <a:noFill/>
          </a:ln>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语音通话</a:t>
            </a:r>
            <a:endParaRPr lang="en-US" altLang="zh-CN" sz="1400" dirty="0" smtClean="0">
              <a:solidFill>
                <a:schemeClr val="bg2"/>
              </a:solidFill>
              <a:latin typeface="Arial Narrow" pitchFamily="34" charset="0"/>
              <a:ea typeface="微软雅黑" pitchFamily="34" charset="-122"/>
            </a:endParaRPr>
          </a:p>
        </p:txBody>
      </p:sp>
      <p:pic>
        <p:nvPicPr>
          <p:cNvPr id="22" name="Picture 2" descr="F:\Info\G520-0000\Screenshots\Screenshot_2013-02-21-16-35-24.png"/>
          <p:cNvPicPr>
            <a:picLocks noChangeAspect="1" noChangeArrowheads="1"/>
          </p:cNvPicPr>
          <p:nvPr/>
        </p:nvPicPr>
        <p:blipFill>
          <a:blip r:embed="rId2" cstate="print"/>
          <a:srcRect/>
          <a:stretch>
            <a:fillRect/>
          </a:stretch>
        </p:blipFill>
        <p:spPr bwMode="auto">
          <a:xfrm>
            <a:off x="327940" y="692696"/>
            <a:ext cx="1902226" cy="3384376"/>
          </a:xfrm>
          <a:prstGeom prst="rect">
            <a:avLst/>
          </a:prstGeom>
          <a:noFill/>
        </p:spPr>
      </p:pic>
      <p:pic>
        <p:nvPicPr>
          <p:cNvPr id="23" name="Picture 3" descr="F:\Info\G520-0000\Screenshots\Screenshot_2013-02-21-16-23-54.png"/>
          <p:cNvPicPr>
            <a:picLocks noChangeAspect="1" noChangeArrowheads="1"/>
          </p:cNvPicPr>
          <p:nvPr/>
        </p:nvPicPr>
        <p:blipFill>
          <a:blip r:embed="rId3" cstate="print"/>
          <a:srcRect/>
          <a:stretch>
            <a:fillRect/>
          </a:stretch>
        </p:blipFill>
        <p:spPr bwMode="auto">
          <a:xfrm>
            <a:off x="2393576" y="713749"/>
            <a:ext cx="1890392" cy="3363323"/>
          </a:xfrm>
          <a:prstGeom prst="rect">
            <a:avLst/>
          </a:prstGeom>
          <a:noFill/>
        </p:spPr>
      </p:pic>
      <p:pic>
        <p:nvPicPr>
          <p:cNvPr id="24" name="Picture 4" descr="F:\Info\G520-0000\Screenshots\Screenshot_2013-02-21-16-25-01.png"/>
          <p:cNvPicPr>
            <a:picLocks noChangeAspect="1" noChangeArrowheads="1"/>
          </p:cNvPicPr>
          <p:nvPr/>
        </p:nvPicPr>
        <p:blipFill>
          <a:blip r:embed="rId4" cstate="print"/>
          <a:srcRect/>
          <a:stretch>
            <a:fillRect/>
          </a:stretch>
        </p:blipFill>
        <p:spPr bwMode="auto">
          <a:xfrm>
            <a:off x="4644007" y="692697"/>
            <a:ext cx="1902225" cy="3384376"/>
          </a:xfrm>
          <a:prstGeom prst="rect">
            <a:avLst/>
          </a:prstGeom>
          <a:noFill/>
        </p:spPr>
      </p:pic>
      <p:pic>
        <p:nvPicPr>
          <p:cNvPr id="25" name="Picture 5" descr="F:\Info\G520-0000\Screenshots\Screenshot_2013-02-21-16-25-56.png"/>
          <p:cNvPicPr>
            <a:picLocks noChangeAspect="1" noChangeArrowheads="1"/>
          </p:cNvPicPr>
          <p:nvPr/>
        </p:nvPicPr>
        <p:blipFill>
          <a:blip r:embed="rId5" cstate="print"/>
          <a:srcRect/>
          <a:stretch>
            <a:fillRect/>
          </a:stretch>
        </p:blipFill>
        <p:spPr bwMode="auto">
          <a:xfrm>
            <a:off x="6876255" y="692696"/>
            <a:ext cx="1902226" cy="3384376"/>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pPr>
              <a:defRPr/>
            </a:pPr>
            <a:r>
              <a:rPr lang="de-DE" altLang="zh-CN" smtClean="0"/>
              <a:t>Page </a:t>
            </a:r>
            <a:fld id="{54B14887-4DE1-404E-8B9B-43752E59CB98}" type="slidenum">
              <a:rPr lang="de-DE" altLang="zh-CN" smtClean="0"/>
              <a:pPr>
                <a:defRPr/>
              </a:pPr>
              <a:t>22</a:t>
            </a:fld>
            <a:endParaRPr lang="en-GB" altLang="zh-CN"/>
          </a:p>
        </p:txBody>
      </p:sp>
      <p:pic>
        <p:nvPicPr>
          <p:cNvPr id="5" name="Picture 2" descr="阿尔法罗密欧车内饰大图 点击还原"/>
          <p:cNvPicPr>
            <a:picLocks noChangeAspect="1" noChangeArrowheads="1"/>
          </p:cNvPicPr>
          <p:nvPr/>
        </p:nvPicPr>
        <p:blipFill>
          <a:blip r:embed="rId2" cstate="print"/>
          <a:srcRect t="5525" r="6250"/>
          <a:stretch>
            <a:fillRect/>
          </a:stretch>
        </p:blipFill>
        <p:spPr bwMode="auto">
          <a:xfrm>
            <a:off x="1828800" y="4686298"/>
            <a:ext cx="1828800" cy="2171701"/>
          </a:xfrm>
          <a:prstGeom prst="rect">
            <a:avLst/>
          </a:prstGeom>
          <a:noFill/>
          <a:effectLst>
            <a:innerShdw blurRad="63500" dist="50800" dir="16200000">
              <a:prstClr val="black">
                <a:alpha val="20000"/>
              </a:prstClr>
            </a:innerShdw>
          </a:effectLst>
        </p:spPr>
      </p:pic>
      <p:pic>
        <p:nvPicPr>
          <p:cNvPr id="6" name="Picture 2" descr="http://www.bpprocess.com/images/eco_friendly.jpg"/>
          <p:cNvPicPr>
            <a:picLocks noChangeAspect="1" noChangeArrowheads="1"/>
          </p:cNvPicPr>
          <p:nvPr/>
        </p:nvPicPr>
        <p:blipFill>
          <a:blip r:embed="rId3" cstate="print"/>
          <a:srcRect/>
          <a:stretch>
            <a:fillRect/>
          </a:stretch>
        </p:blipFill>
        <p:spPr bwMode="auto">
          <a:xfrm>
            <a:off x="0" y="4686300"/>
            <a:ext cx="1828800" cy="2171700"/>
          </a:xfrm>
          <a:prstGeom prst="rect">
            <a:avLst/>
          </a:prstGeom>
          <a:noFill/>
          <a:effectLst>
            <a:innerShdw blurRad="63500" dist="50800" dir="16200000">
              <a:prstClr val="black">
                <a:alpha val="20000"/>
              </a:prstClr>
            </a:innerShdw>
          </a:effectLst>
        </p:spPr>
      </p:pic>
      <p:pic>
        <p:nvPicPr>
          <p:cNvPr id="7" name="Picture 4" descr="http://www.3et.info/business%20stock%20photos/ist2_5327644-high-angle-view-of-business-people-discussing-in-a-meeting.jpg"/>
          <p:cNvPicPr>
            <a:picLocks noChangeAspect="1" noChangeArrowheads="1"/>
          </p:cNvPicPr>
          <p:nvPr/>
        </p:nvPicPr>
        <p:blipFill>
          <a:blip r:embed="rId4" cstate="print"/>
          <a:srcRect/>
          <a:stretch>
            <a:fillRect/>
          </a:stretch>
        </p:blipFill>
        <p:spPr bwMode="auto">
          <a:xfrm>
            <a:off x="7315200" y="4686299"/>
            <a:ext cx="1828800" cy="2171700"/>
          </a:xfrm>
          <a:prstGeom prst="rect">
            <a:avLst/>
          </a:prstGeom>
          <a:noFill/>
          <a:effectLst>
            <a:innerShdw blurRad="63500" dist="50800" dir="16200000">
              <a:prstClr val="black">
                <a:alpha val="50000"/>
              </a:prstClr>
            </a:innerShdw>
          </a:effectLst>
        </p:spPr>
      </p:pic>
      <p:pic>
        <p:nvPicPr>
          <p:cNvPr id="8" name="Picture 1"/>
          <p:cNvPicPr>
            <a:picLocks noChangeAspect="1" noChangeArrowheads="1"/>
          </p:cNvPicPr>
          <p:nvPr/>
        </p:nvPicPr>
        <p:blipFill>
          <a:blip r:embed="rId5" cstate="print"/>
          <a:srcRect t="6272"/>
          <a:stretch>
            <a:fillRect/>
          </a:stretch>
        </p:blipFill>
        <p:spPr bwMode="auto">
          <a:xfrm>
            <a:off x="3657600" y="4686299"/>
            <a:ext cx="1828800" cy="2171700"/>
          </a:xfrm>
          <a:prstGeom prst="rect">
            <a:avLst/>
          </a:prstGeom>
          <a:noFill/>
          <a:ln w="12700">
            <a:noFill/>
            <a:miter lim="800000"/>
            <a:headEnd/>
            <a:tailEnd/>
          </a:ln>
          <a:effectLst>
            <a:innerShdw blurRad="63500" dist="50800" dir="16200000">
              <a:prstClr val="black">
                <a:alpha val="20000"/>
              </a:prstClr>
            </a:innerShdw>
          </a:effectLst>
        </p:spPr>
      </p:pic>
      <p:pic>
        <p:nvPicPr>
          <p:cNvPr id="9" name="Picture 8" descr="http://www.tirolarena.com/uploads/pics/mountainbike4_02.jpg"/>
          <p:cNvPicPr>
            <a:picLocks noChangeAspect="1" noChangeArrowheads="1"/>
          </p:cNvPicPr>
          <p:nvPr/>
        </p:nvPicPr>
        <p:blipFill>
          <a:blip r:embed="rId6" cstate="print"/>
          <a:srcRect/>
          <a:stretch>
            <a:fillRect/>
          </a:stretch>
        </p:blipFill>
        <p:spPr bwMode="auto">
          <a:xfrm>
            <a:off x="5486400" y="4686299"/>
            <a:ext cx="1828800" cy="2171700"/>
          </a:xfrm>
          <a:prstGeom prst="rect">
            <a:avLst/>
          </a:prstGeom>
          <a:noFill/>
          <a:effectLst>
            <a:innerShdw blurRad="63500" dist="50800" dir="16200000">
              <a:prstClr val="black">
                <a:alpha val="20000"/>
              </a:prstClr>
            </a:innerShdw>
          </a:effectLst>
        </p:spPr>
      </p:pic>
      <p:sp>
        <p:nvSpPr>
          <p:cNvPr id="10" name="Title 2"/>
          <p:cNvSpPr txBox="1">
            <a:spLocks/>
          </p:cNvSpPr>
          <p:nvPr/>
        </p:nvSpPr>
        <p:spPr>
          <a:xfrm>
            <a:off x="914400" y="685800"/>
            <a:ext cx="3200400" cy="680186"/>
          </a:xfrm>
          <a:prstGeom prst="rect">
            <a:avLst/>
          </a:prstGeom>
        </p:spPr>
        <p:txBody>
          <a:bodyPr vert="horz" wrap="square" lIns="0" tIns="0" rIns="0" bIns="0" rtlCol="0" anchor="t">
            <a:spAutoFit/>
          </a:bodyPr>
          <a:lstStyle/>
          <a:p>
            <a:pPr lvl="0" defTabSz="577352" fontAlgn="auto">
              <a:lnSpc>
                <a:spcPct val="85000"/>
              </a:lnSpc>
              <a:spcAft>
                <a:spcPts val="0"/>
              </a:spcAft>
              <a:defRPr/>
            </a:pPr>
            <a:r>
              <a:rPr lang="zh-CN" altLang="en-US" sz="3200" dirty="0" smtClean="0">
                <a:solidFill>
                  <a:srgbClr val="00FFFF"/>
                </a:solidFill>
                <a:latin typeface="微软雅黑" pitchFamily="34" charset="-122"/>
                <a:ea typeface="微软雅黑" pitchFamily="34" charset="-122"/>
                <a:cs typeface="Arial" pitchFamily="34" charset="0"/>
              </a:rPr>
              <a:t>情景模式</a:t>
            </a:r>
            <a:endParaRPr lang="en-US" altLang="zh-CN" sz="3200" dirty="0" smtClean="0">
              <a:solidFill>
                <a:srgbClr val="00FFFF"/>
              </a:solidFill>
              <a:latin typeface="微软雅黑" pitchFamily="34" charset="-122"/>
              <a:ea typeface="微软雅黑" pitchFamily="34" charset="-122"/>
              <a:cs typeface="Arial" pitchFamily="34" charset="0"/>
            </a:endParaRPr>
          </a:p>
          <a:p>
            <a:pPr lvl="0" defTabSz="577352" fontAlgn="auto">
              <a:lnSpc>
                <a:spcPct val="85000"/>
              </a:lnSpc>
              <a:spcAft>
                <a:spcPts val="0"/>
              </a:spcAft>
              <a:defRPr/>
            </a:pPr>
            <a:r>
              <a:rPr lang="en-US" altLang="zh-CN" sz="2000" dirty="0" smtClean="0">
                <a:solidFill>
                  <a:srgbClr val="00FFFF"/>
                </a:solidFill>
                <a:latin typeface="Arial Narrow" pitchFamily="34" charset="0"/>
                <a:ea typeface="+mj-ea"/>
                <a:cs typeface="Arial" pitchFamily="34" charset="0"/>
              </a:rPr>
              <a:t>Let your phone works for you</a:t>
            </a:r>
            <a:endParaRPr lang="en-US" sz="1200" dirty="0" smtClean="0">
              <a:solidFill>
                <a:srgbClr val="00FFFF"/>
              </a:solidFill>
              <a:latin typeface="Arial" pitchFamily="34" charset="0"/>
              <a:cs typeface="Arial" pitchFamily="34" charset="0"/>
            </a:endParaRPr>
          </a:p>
        </p:txBody>
      </p:sp>
      <p:sp>
        <p:nvSpPr>
          <p:cNvPr id="11" name="Title 2"/>
          <p:cNvSpPr txBox="1">
            <a:spLocks/>
          </p:cNvSpPr>
          <p:nvPr/>
        </p:nvSpPr>
        <p:spPr>
          <a:xfrm>
            <a:off x="914400" y="1600200"/>
            <a:ext cx="3200400" cy="553998"/>
          </a:xfrm>
          <a:prstGeom prst="rect">
            <a:avLst/>
          </a:prstGeom>
        </p:spPr>
        <p:txBody>
          <a:bodyPr vert="horz" wrap="square" lIns="0" tIns="0" rIns="0" bIns="0" rtlCol="0" anchor="t">
            <a:spAutoFit/>
          </a:bodyPr>
          <a:lstStyle/>
          <a:p>
            <a:r>
              <a:rPr lang="zh-CN" altLang="en-US" dirty="0" smtClean="0">
                <a:solidFill>
                  <a:schemeClr val="bg2"/>
                </a:solidFill>
                <a:latin typeface="微软雅黑" pitchFamily="34" charset="-122"/>
                <a:ea typeface="微软雅黑" pitchFamily="34" charset="-122"/>
              </a:rPr>
              <a:t>根据用户的手机使用场景，我们提供多种模式供用户使用，让用户简单，快捷应付不同场景下的变化和诉求。</a:t>
            </a:r>
            <a:endParaRPr lang="zh-CN" altLang="zh-CN" dirty="0" smtClean="0">
              <a:solidFill>
                <a:schemeClr val="bg2"/>
              </a:solidFill>
              <a:latin typeface="微软雅黑" pitchFamily="34" charset="-122"/>
              <a:ea typeface="微软雅黑" pitchFamily="34" charset="-122"/>
            </a:endParaRPr>
          </a:p>
        </p:txBody>
      </p:sp>
      <p:sp>
        <p:nvSpPr>
          <p:cNvPr id="12" name="Title 2"/>
          <p:cNvSpPr txBox="1">
            <a:spLocks/>
          </p:cNvSpPr>
          <p:nvPr/>
        </p:nvSpPr>
        <p:spPr>
          <a:xfrm>
            <a:off x="4572000" y="1556792"/>
            <a:ext cx="3429000" cy="1569660"/>
          </a:xfrm>
          <a:prstGeom prst="rect">
            <a:avLst/>
          </a:prstGeom>
        </p:spPr>
        <p:txBody>
          <a:bodyPr vert="horz" wrap="square" lIns="0" tIns="0" rIns="0" bIns="0" rtlCol="0" anchor="t">
            <a:spAutoFit/>
          </a:bodyPr>
          <a:lstStyle/>
          <a:p>
            <a:pPr lvl="0"/>
            <a:r>
              <a:rPr lang="zh-CN" altLang="en-US" sz="1600" dirty="0" smtClean="0">
                <a:solidFill>
                  <a:srgbClr val="00FFFF"/>
                </a:solidFill>
                <a:latin typeface="微软雅黑" pitchFamily="34" charset="-122"/>
                <a:ea typeface="微软雅黑" pitchFamily="34" charset="-122"/>
              </a:rPr>
              <a:t>预定</a:t>
            </a:r>
            <a:r>
              <a:rPr lang="zh-CN" altLang="en-US" sz="1600" dirty="0" smtClean="0">
                <a:solidFill>
                  <a:srgbClr val="00FFFF"/>
                </a:solidFill>
                <a:latin typeface="微软雅黑" pitchFamily="34" charset="-122"/>
                <a:ea typeface="微软雅黑" pitchFamily="34" charset="-122"/>
                <a:cs typeface="Arial" pitchFamily="34" charset="0"/>
              </a:rPr>
              <a:t>情景模式</a:t>
            </a:r>
            <a:endParaRPr lang="en-US" altLang="zh-CN" sz="1600" dirty="0" smtClean="0">
              <a:solidFill>
                <a:srgbClr val="00FFFF"/>
              </a:solidFill>
              <a:latin typeface="微软雅黑" pitchFamily="34" charset="-122"/>
              <a:ea typeface="微软雅黑" pitchFamily="34" charset="-122"/>
            </a:endParaRPr>
          </a:p>
          <a:p>
            <a:r>
              <a:rPr lang="zh-CN" altLang="zh-CN" sz="1400" dirty="0" smtClean="0">
                <a:solidFill>
                  <a:schemeClr val="bg2"/>
                </a:solidFill>
                <a:latin typeface="微软雅黑" pitchFamily="34" charset="-122"/>
                <a:ea typeface="微软雅黑" pitchFamily="34" charset="-122"/>
              </a:rPr>
              <a:t>手机出厂时有</a:t>
            </a:r>
            <a:r>
              <a:rPr lang="en-US" altLang="zh-CN" sz="1400" dirty="0" smtClean="0">
                <a:solidFill>
                  <a:schemeClr val="bg2"/>
                </a:solidFill>
                <a:latin typeface="微软雅黑" pitchFamily="34" charset="-122"/>
                <a:ea typeface="微软雅黑" pitchFamily="34" charset="-122"/>
              </a:rPr>
              <a:t>5</a:t>
            </a:r>
            <a:r>
              <a:rPr lang="zh-CN" altLang="zh-CN" sz="1400" dirty="0" smtClean="0">
                <a:solidFill>
                  <a:schemeClr val="bg2"/>
                </a:solidFill>
                <a:latin typeface="微软雅黑" pitchFamily="34" charset="-122"/>
                <a:ea typeface="微软雅黑" pitchFamily="34" charset="-122"/>
              </a:rPr>
              <a:t>个预置的情景模式：</a:t>
            </a:r>
            <a:r>
              <a:rPr lang="zh-CN" altLang="en-US" sz="1400" dirty="0" smtClean="0">
                <a:solidFill>
                  <a:schemeClr val="bg2"/>
                </a:solidFill>
                <a:latin typeface="微软雅黑" pitchFamily="34" charset="-122"/>
                <a:ea typeface="微软雅黑" pitchFamily="34" charset="-122"/>
              </a:rPr>
              <a:t>标准</a:t>
            </a:r>
            <a:r>
              <a:rPr lang="zh-CN" altLang="zh-CN" sz="1400" dirty="0" smtClean="0">
                <a:solidFill>
                  <a:schemeClr val="bg2"/>
                </a:solidFill>
                <a:latin typeface="微软雅黑" pitchFamily="34" charset="-122"/>
                <a:ea typeface="微软雅黑" pitchFamily="34" charset="-122"/>
              </a:rPr>
              <a:t>、</a:t>
            </a:r>
            <a:r>
              <a:rPr lang="zh-CN" altLang="en-US" sz="1400" dirty="0" smtClean="0">
                <a:solidFill>
                  <a:schemeClr val="bg2"/>
                </a:solidFill>
                <a:latin typeface="微软雅黑" pitchFamily="34" charset="-122"/>
                <a:ea typeface="微软雅黑" pitchFamily="34" charset="-122"/>
              </a:rPr>
              <a:t>驾驶</a:t>
            </a:r>
            <a:r>
              <a:rPr lang="zh-CN" altLang="zh-CN" sz="1400" dirty="0" smtClean="0">
                <a:solidFill>
                  <a:schemeClr val="bg2"/>
                </a:solidFill>
                <a:latin typeface="微软雅黑" pitchFamily="34" charset="-122"/>
                <a:ea typeface="微软雅黑" pitchFamily="34" charset="-122"/>
              </a:rPr>
              <a:t>、睡眠、户外和</a:t>
            </a:r>
            <a:r>
              <a:rPr lang="zh-CN" altLang="en-US" sz="1400" dirty="0" smtClean="0">
                <a:solidFill>
                  <a:schemeClr val="bg2"/>
                </a:solidFill>
                <a:latin typeface="微软雅黑" pitchFamily="34" charset="-122"/>
                <a:ea typeface="微软雅黑" pitchFamily="34" charset="-122"/>
              </a:rPr>
              <a:t>开会</a:t>
            </a:r>
            <a:r>
              <a:rPr lang="zh-CN" altLang="zh-CN" sz="1400" dirty="0" smtClean="0">
                <a:solidFill>
                  <a:schemeClr val="bg2"/>
                </a:solidFill>
                <a:latin typeface="微软雅黑" pitchFamily="34" charset="-122"/>
                <a:ea typeface="微软雅黑" pitchFamily="34" charset="-122"/>
              </a:rPr>
              <a:t>。</a:t>
            </a:r>
          </a:p>
          <a:p>
            <a:pPr defTabSz="577352" fontAlgn="auto">
              <a:spcAft>
                <a:spcPts val="0"/>
              </a:spcAft>
              <a:defRPr/>
            </a:pPr>
            <a:endParaRPr lang="en-US" sz="1400" dirty="0" smtClean="0">
              <a:solidFill>
                <a:schemeClr val="bg1">
                  <a:lumMod val="95000"/>
                </a:schemeClr>
              </a:solidFill>
              <a:latin typeface="微软雅黑" pitchFamily="34" charset="-122"/>
              <a:ea typeface="微软雅黑" pitchFamily="34" charset="-122"/>
              <a:cs typeface="Arial" pitchFamily="34" charset="0"/>
            </a:endParaRPr>
          </a:p>
          <a:p>
            <a:pPr defTabSz="577352" fontAlgn="auto">
              <a:spcAft>
                <a:spcPts val="0"/>
              </a:spcAft>
              <a:defRPr/>
            </a:pPr>
            <a:r>
              <a:rPr lang="zh-CN" altLang="en-US" sz="1600" dirty="0" smtClean="0">
                <a:solidFill>
                  <a:srgbClr val="00FFFF"/>
                </a:solidFill>
                <a:latin typeface="微软雅黑" pitchFamily="34" charset="-122"/>
                <a:ea typeface="微软雅黑" pitchFamily="34" charset="-122"/>
                <a:cs typeface="Arial" pitchFamily="34" charset="0"/>
              </a:rPr>
              <a:t>广泛设置</a:t>
            </a:r>
            <a:endParaRPr lang="en-US" altLang="en-US" sz="1600" dirty="0" smtClean="0">
              <a:solidFill>
                <a:srgbClr val="00FFFF"/>
              </a:solidFill>
              <a:latin typeface="微软雅黑" pitchFamily="34" charset="-122"/>
              <a:ea typeface="微软雅黑" pitchFamily="34" charset="-122"/>
              <a:cs typeface="Arial" pitchFamily="34" charset="0"/>
            </a:endParaRPr>
          </a:p>
          <a:p>
            <a:r>
              <a:rPr lang="zh-CN" altLang="zh-CN" sz="1400" dirty="0" smtClean="0">
                <a:solidFill>
                  <a:schemeClr val="bg2"/>
                </a:solidFill>
                <a:latin typeface="微软雅黑" pitchFamily="34" charset="-122"/>
                <a:ea typeface="微软雅黑" pitchFamily="34" charset="-122"/>
              </a:rPr>
              <a:t>不同的情景模式可以控制包括屏幕亮度调节，自动回复，铃声音量等在内的各种设置。</a:t>
            </a:r>
            <a:endParaRPr lang="zh-CN" altLang="zh-CN" sz="1400" dirty="0">
              <a:solidFill>
                <a:schemeClr val="bg2"/>
              </a:solidFill>
              <a:latin typeface="微软雅黑" pitchFamily="34" charset="-122"/>
              <a:ea typeface="微软雅黑"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日期占位符 3"/>
          <p:cNvSpPr>
            <a:spLocks noGrp="1"/>
          </p:cNvSpPr>
          <p:nvPr>
            <p:ph type="dt" sz="half" idx="10"/>
          </p:nvPr>
        </p:nvSpPr>
        <p:spPr>
          <a:xfrm>
            <a:off x="6361113" y="6477000"/>
            <a:ext cx="2097087" cy="457200"/>
          </a:xfrm>
        </p:spPr>
        <p:txBody>
          <a:bodyPr/>
          <a:lstStyle/>
          <a:p>
            <a:pPr>
              <a:defRPr/>
            </a:pPr>
            <a:r>
              <a:rPr lang="de-DE" altLang="zh-CN" smtClean="0"/>
              <a:t>Page </a:t>
            </a:r>
            <a:fld id="{54B14887-4DE1-404E-8B9B-43752E59CB98}" type="slidenum">
              <a:rPr lang="de-DE" altLang="zh-CN" smtClean="0"/>
              <a:pPr>
                <a:defRPr/>
              </a:pPr>
              <a:t>23</a:t>
            </a:fld>
            <a:endParaRPr lang="en-GB" altLang="zh-CN"/>
          </a:p>
        </p:txBody>
      </p:sp>
      <p:sp>
        <p:nvSpPr>
          <p:cNvPr id="17" name="Title 2"/>
          <p:cNvSpPr txBox="1">
            <a:spLocks/>
          </p:cNvSpPr>
          <p:nvPr/>
        </p:nvSpPr>
        <p:spPr>
          <a:xfrm>
            <a:off x="228600" y="116632"/>
            <a:ext cx="7772399" cy="366254"/>
          </a:xfrm>
          <a:prstGeom prst="rect">
            <a:avLst/>
          </a:prstGeom>
        </p:spPr>
        <p:txBody>
          <a:bodyPr vert="horz" wrap="square" lIns="0" tIns="0" rIns="0" bIns="0" rtlCol="0" anchor="t">
            <a:spAutoFit/>
          </a:bodyPr>
          <a:lstStyle/>
          <a:p>
            <a:pPr marL="0" marR="0" lvl="0" indent="0" algn="l" defTabSz="577352" rtl="0" eaLnBrk="1" fontAlgn="auto" latinLnBrk="0" hangingPunct="1">
              <a:lnSpc>
                <a:spcPct val="85000"/>
              </a:lnSpc>
              <a:spcBef>
                <a:spcPct val="0"/>
              </a:spcBef>
              <a:spcAft>
                <a:spcPts val="0"/>
              </a:spcAft>
              <a:buClrTx/>
              <a:buSzTx/>
              <a:buFontTx/>
              <a:buNone/>
              <a:tabLst/>
              <a:defRPr/>
            </a:pPr>
            <a:r>
              <a:rPr lang="zh-CN" altLang="en-US" sz="2800" noProof="0" dirty="0" smtClean="0">
                <a:solidFill>
                  <a:srgbClr val="00FFFF"/>
                </a:solidFill>
                <a:latin typeface="Arial Narrow" pitchFamily="34" charset="0"/>
                <a:ea typeface="微软雅黑" pitchFamily="34" charset="-122"/>
                <a:cs typeface="Arial" pitchFamily="34" charset="0"/>
              </a:rPr>
              <a:t>典型界面</a:t>
            </a:r>
            <a:endParaRPr lang="en-US" altLang="zh-CN" sz="2800" noProof="0" dirty="0" smtClean="0">
              <a:solidFill>
                <a:srgbClr val="00FFFF"/>
              </a:solidFill>
              <a:latin typeface="Arial Narrow" pitchFamily="34" charset="0"/>
              <a:ea typeface="微软雅黑" pitchFamily="34" charset="-122"/>
              <a:cs typeface="Arial" pitchFamily="34" charset="0"/>
            </a:endParaRPr>
          </a:p>
        </p:txBody>
      </p:sp>
      <p:sp>
        <p:nvSpPr>
          <p:cNvPr id="18" name="TextBox 17"/>
          <p:cNvSpPr txBox="1"/>
          <p:nvPr/>
        </p:nvSpPr>
        <p:spPr>
          <a:xfrm>
            <a:off x="683568" y="5157192"/>
            <a:ext cx="1485900" cy="233910"/>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模式列表</a:t>
            </a:r>
            <a:endParaRPr lang="en-US" altLang="zh-CN" sz="1400" dirty="0" smtClean="0">
              <a:solidFill>
                <a:schemeClr val="bg2"/>
              </a:solidFill>
              <a:latin typeface="Arial Narrow" pitchFamily="34" charset="0"/>
              <a:ea typeface="微软雅黑" pitchFamily="34" charset="-122"/>
            </a:endParaRPr>
          </a:p>
        </p:txBody>
      </p:sp>
      <p:sp>
        <p:nvSpPr>
          <p:cNvPr id="19" name="TextBox 18"/>
          <p:cNvSpPr txBox="1"/>
          <p:nvPr/>
        </p:nvSpPr>
        <p:spPr>
          <a:xfrm>
            <a:off x="2771800" y="5157192"/>
            <a:ext cx="1485900" cy="233910"/>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模式详情</a:t>
            </a:r>
            <a:endParaRPr lang="en-US" altLang="zh-CN" sz="1400" dirty="0" smtClean="0">
              <a:solidFill>
                <a:schemeClr val="bg2"/>
              </a:solidFill>
              <a:latin typeface="Arial Narrow" pitchFamily="34" charset="0"/>
              <a:ea typeface="微软雅黑" pitchFamily="34" charset="-122"/>
            </a:endParaRPr>
          </a:p>
        </p:txBody>
      </p:sp>
      <p:sp>
        <p:nvSpPr>
          <p:cNvPr id="20" name="TextBox 19"/>
          <p:cNvSpPr txBox="1"/>
          <p:nvPr/>
        </p:nvSpPr>
        <p:spPr>
          <a:xfrm>
            <a:off x="7092280" y="5157192"/>
            <a:ext cx="1485900" cy="233910"/>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模式切换</a:t>
            </a:r>
            <a:endParaRPr lang="en-US" altLang="zh-CN" sz="1400" dirty="0" smtClean="0">
              <a:solidFill>
                <a:schemeClr val="bg2"/>
              </a:solidFill>
              <a:latin typeface="Arial Narrow" pitchFamily="34" charset="0"/>
              <a:ea typeface="微软雅黑" pitchFamily="34" charset="-122"/>
            </a:endParaRPr>
          </a:p>
        </p:txBody>
      </p:sp>
      <p:sp>
        <p:nvSpPr>
          <p:cNvPr id="21" name="TextBox 20"/>
          <p:cNvSpPr txBox="1"/>
          <p:nvPr/>
        </p:nvSpPr>
        <p:spPr>
          <a:xfrm>
            <a:off x="5076056" y="5157192"/>
            <a:ext cx="1485900" cy="233910"/>
          </a:xfrm>
          <a:prstGeom prst="rect">
            <a:avLst/>
          </a:prstGeom>
          <a:noFill/>
        </p:spPr>
        <p:txBody>
          <a:bodyPr wrap="square" lIns="0" tIns="0" rIns="0" bIns="0" rtlCol="0">
            <a:spAutoFit/>
          </a:bodyPr>
          <a:lstStyle/>
          <a:p>
            <a:pPr marL="85725" indent="-85725" algn="ctr">
              <a:lnSpc>
                <a:spcPct val="120000"/>
              </a:lnSpc>
              <a:defRPr/>
            </a:pPr>
            <a:r>
              <a:rPr lang="zh-CN" altLang="en-US" sz="1400" dirty="0" smtClean="0">
                <a:solidFill>
                  <a:schemeClr val="bg2"/>
                </a:solidFill>
                <a:latin typeface="Arial Narrow" pitchFamily="34" charset="0"/>
                <a:ea typeface="微软雅黑" pitchFamily="34" charset="-122"/>
              </a:rPr>
              <a:t>新建模式</a:t>
            </a:r>
            <a:endParaRPr lang="en-US" altLang="zh-CN" sz="1400" dirty="0" smtClean="0">
              <a:solidFill>
                <a:schemeClr val="bg2"/>
              </a:solidFill>
              <a:latin typeface="Arial Narrow" pitchFamily="34" charset="0"/>
              <a:ea typeface="微软雅黑" pitchFamily="34" charset="-122"/>
            </a:endParaRPr>
          </a:p>
        </p:txBody>
      </p:sp>
      <p:pic>
        <p:nvPicPr>
          <p:cNvPr id="22" name="Picture 2" descr="F:\Info\G520-0000\Screenshots\Screenshot_2013-02-21-16-26-15.png"/>
          <p:cNvPicPr>
            <a:picLocks noChangeAspect="1" noChangeArrowheads="1"/>
          </p:cNvPicPr>
          <p:nvPr/>
        </p:nvPicPr>
        <p:blipFill>
          <a:blip r:embed="rId2" cstate="print"/>
          <a:srcRect/>
          <a:stretch>
            <a:fillRect/>
          </a:stretch>
        </p:blipFill>
        <p:spPr bwMode="auto">
          <a:xfrm>
            <a:off x="251520" y="1196752"/>
            <a:ext cx="2009675" cy="3575546"/>
          </a:xfrm>
          <a:prstGeom prst="rect">
            <a:avLst/>
          </a:prstGeom>
          <a:noFill/>
        </p:spPr>
      </p:pic>
      <p:pic>
        <p:nvPicPr>
          <p:cNvPr id="23" name="Picture 4" descr="F:\Info\G520-0000\Screenshots\Screenshot_2013-02-21-16-26-36.png"/>
          <p:cNvPicPr>
            <a:picLocks noChangeAspect="1" noChangeArrowheads="1"/>
          </p:cNvPicPr>
          <p:nvPr/>
        </p:nvPicPr>
        <p:blipFill>
          <a:blip r:embed="rId3" cstate="print"/>
          <a:srcRect/>
          <a:stretch>
            <a:fillRect/>
          </a:stretch>
        </p:blipFill>
        <p:spPr bwMode="auto">
          <a:xfrm>
            <a:off x="2555776" y="1196752"/>
            <a:ext cx="2023644" cy="3600400"/>
          </a:xfrm>
          <a:prstGeom prst="rect">
            <a:avLst/>
          </a:prstGeom>
          <a:noFill/>
        </p:spPr>
      </p:pic>
      <p:pic>
        <p:nvPicPr>
          <p:cNvPr id="24" name="Picture 5" descr="F:\Info\G520-0000\Screenshots\Screenshot_2013-02-21-16-26-52.png"/>
          <p:cNvPicPr>
            <a:picLocks noChangeAspect="1" noChangeArrowheads="1"/>
          </p:cNvPicPr>
          <p:nvPr/>
        </p:nvPicPr>
        <p:blipFill>
          <a:blip r:embed="rId4" cstate="print"/>
          <a:srcRect/>
          <a:stretch>
            <a:fillRect/>
          </a:stretch>
        </p:blipFill>
        <p:spPr bwMode="auto">
          <a:xfrm>
            <a:off x="4716016" y="1196752"/>
            <a:ext cx="2023644" cy="3600400"/>
          </a:xfrm>
          <a:prstGeom prst="rect">
            <a:avLst/>
          </a:prstGeom>
          <a:noFill/>
        </p:spPr>
      </p:pic>
      <p:pic>
        <p:nvPicPr>
          <p:cNvPr id="25" name="Picture 6" descr="F:\Info\G520-0000\Screenshots\Screenshot_2013-02-21-16-35-53.png"/>
          <p:cNvPicPr>
            <a:picLocks noChangeAspect="1" noChangeArrowheads="1"/>
          </p:cNvPicPr>
          <p:nvPr/>
        </p:nvPicPr>
        <p:blipFill>
          <a:blip r:embed="rId5" cstate="print"/>
          <a:srcRect/>
          <a:stretch>
            <a:fillRect/>
          </a:stretch>
        </p:blipFill>
        <p:spPr bwMode="auto">
          <a:xfrm>
            <a:off x="6948264" y="1196752"/>
            <a:ext cx="2009675" cy="357554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日期占位符 4"/>
          <p:cNvSpPr txBox="1">
            <a:spLocks noGrp="1"/>
          </p:cNvSpPr>
          <p:nvPr/>
        </p:nvSpPr>
        <p:spPr bwMode="auto">
          <a:xfrm>
            <a:off x="5929313" y="6400800"/>
            <a:ext cx="1057275" cy="1195388"/>
          </a:xfrm>
          <a:prstGeom prst="rect">
            <a:avLst/>
          </a:prstGeom>
          <a:noFill/>
          <a:ln w="9525">
            <a:noFill/>
            <a:miter lim="800000"/>
            <a:headEnd/>
            <a:tailEnd/>
          </a:ln>
        </p:spPr>
        <p:txBody>
          <a:bodyPr lIns="0" tIns="0" rIns="0" bIns="0"/>
          <a:lstStyle/>
          <a:p>
            <a:pPr defTabSz="784225" eaLnBrk="0" hangingPunct="0">
              <a:lnSpc>
                <a:spcPct val="85000"/>
              </a:lnSpc>
            </a:pPr>
            <a:endParaRPr lang="de-DE" altLang="zh-CN" sz="1000">
              <a:solidFill>
                <a:srgbClr val="C00000"/>
              </a:solidFill>
              <a:latin typeface="FrutigerNext LT Medium" pitchFamily="34" charset="0"/>
              <a:ea typeface="MS PGothic" pitchFamily="34" charset="-128"/>
            </a:endParaRPr>
          </a:p>
          <a:p>
            <a:pPr defTabSz="784225" eaLnBrk="0" hangingPunct="0">
              <a:lnSpc>
                <a:spcPct val="85000"/>
              </a:lnSpc>
            </a:pPr>
            <a:r>
              <a:rPr lang="de-DE" altLang="zh-CN" sz="1000">
                <a:solidFill>
                  <a:srgbClr val="C00000"/>
                </a:solidFill>
                <a:latin typeface="FrutigerNext LT Medium" pitchFamily="34" charset="0"/>
                <a:ea typeface="MS PGothic" pitchFamily="34" charset="-128"/>
              </a:rPr>
              <a:t>Page </a:t>
            </a:r>
            <a:fld id="{8656EF64-60CE-404B-8229-138CC8D0591F}" type="slidenum">
              <a:rPr lang="de-DE" altLang="zh-CN" sz="1000">
                <a:solidFill>
                  <a:srgbClr val="C00000"/>
                </a:solidFill>
                <a:latin typeface="FrutigerNext LT Medium" pitchFamily="34" charset="0"/>
                <a:ea typeface="MS PGothic" pitchFamily="34" charset="-128"/>
              </a:rPr>
              <a:pPr defTabSz="784225" eaLnBrk="0" hangingPunct="0">
                <a:lnSpc>
                  <a:spcPct val="85000"/>
                </a:lnSpc>
              </a:pPr>
              <a:t>24</a:t>
            </a:fld>
            <a:endParaRPr lang="en-GB" altLang="zh-CN" sz="1000">
              <a:solidFill>
                <a:srgbClr val="C00000"/>
              </a:solidFill>
              <a:latin typeface="FrutigerNext LT Medium" pitchFamily="34" charset="0"/>
              <a:ea typeface="MS PGothic" pitchFamily="34" charset="-128"/>
            </a:endParaRPr>
          </a:p>
        </p:txBody>
      </p:sp>
      <p:sp>
        <p:nvSpPr>
          <p:cNvPr id="41987" name="AutoShape 16"/>
          <p:cNvSpPr>
            <a:spLocks noChangeArrowheads="1"/>
          </p:cNvSpPr>
          <p:nvPr/>
        </p:nvSpPr>
        <p:spPr bwMode="auto">
          <a:xfrm>
            <a:off x="731838" y="1641475"/>
            <a:ext cx="7850187" cy="3011488"/>
          </a:xfrm>
          <a:prstGeom prst="roundRect">
            <a:avLst>
              <a:gd name="adj" fmla="val 4875"/>
            </a:avLst>
          </a:prstGeom>
          <a:solidFill>
            <a:srgbClr val="990000"/>
          </a:solidFill>
          <a:ln w="9525" algn="ctr">
            <a:noFill/>
            <a:round/>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41988" name="Rectangle 17"/>
          <p:cNvSpPr>
            <a:spLocks noChangeArrowheads="1"/>
          </p:cNvSpPr>
          <p:nvPr/>
        </p:nvSpPr>
        <p:spPr bwMode="auto">
          <a:xfrm>
            <a:off x="755650" y="2060575"/>
            <a:ext cx="7853363" cy="2160588"/>
          </a:xfrm>
          <a:prstGeom prst="rect">
            <a:avLst/>
          </a:prstGeom>
          <a:solidFill>
            <a:srgbClr val="C0C0C0"/>
          </a:solidFill>
          <a:ln w="9525" algn="ctr">
            <a:noFill/>
            <a:miter lim="800000"/>
            <a:headEnd/>
            <a:tailEnd/>
          </a:ln>
        </p:spPr>
        <p:txBody>
          <a:bodyPr wrap="none" anchor="ctr"/>
          <a:lstStyle/>
          <a:p>
            <a:pPr algn="ctr" fontAlgn="t"/>
            <a:endParaRPr lang="zh-CN" altLang="zh-CN" sz="1800" i="1">
              <a:solidFill>
                <a:srgbClr val="C00000"/>
              </a:solidFill>
              <a:ea typeface="宋体" pitchFamily="2" charset="-122"/>
            </a:endParaRPr>
          </a:p>
        </p:txBody>
      </p:sp>
      <p:sp>
        <p:nvSpPr>
          <p:cNvPr id="41989" name="Rectangle 18"/>
          <p:cNvSpPr>
            <a:spLocks noChangeArrowheads="1"/>
          </p:cNvSpPr>
          <p:nvPr/>
        </p:nvSpPr>
        <p:spPr bwMode="auto">
          <a:xfrm>
            <a:off x="728663" y="323850"/>
            <a:ext cx="2016125" cy="871538"/>
          </a:xfrm>
          <a:prstGeom prst="rect">
            <a:avLst/>
          </a:prstGeom>
          <a:noFill/>
          <a:ln w="9525">
            <a:noFill/>
            <a:miter lim="800000"/>
            <a:headEnd/>
            <a:tailEnd/>
          </a:ln>
        </p:spPr>
        <p:txBody>
          <a:bodyPr lIns="80139" tIns="40069" rIns="80139" bIns="40069" anchor="ctr"/>
          <a:lstStyle/>
          <a:p>
            <a:pPr defTabSz="784225"/>
            <a:r>
              <a:rPr lang="zh-CN" altLang="en-US" sz="3500" b="1">
                <a:solidFill>
                  <a:srgbClr val="C00000"/>
                </a:solidFill>
                <a:latin typeface="FrutigerNext LT Medium" pitchFamily="34" charset="0"/>
                <a:ea typeface="新宋体" pitchFamily="49" charset="-122"/>
              </a:rPr>
              <a:t>内容</a:t>
            </a:r>
            <a:endParaRPr lang="en-US" altLang="zh-CN" sz="3500" b="1">
              <a:solidFill>
                <a:srgbClr val="C00000"/>
              </a:solidFill>
              <a:latin typeface="FrutigerNext LT Medium" pitchFamily="34" charset="0"/>
              <a:ea typeface="新宋体" pitchFamily="49" charset="-122"/>
            </a:endParaRPr>
          </a:p>
        </p:txBody>
      </p:sp>
      <p:sp>
        <p:nvSpPr>
          <p:cNvPr id="9235" name="Rectangle 19"/>
          <p:cNvSpPr>
            <a:spLocks noChangeArrowheads="1"/>
          </p:cNvSpPr>
          <p:nvPr/>
        </p:nvSpPr>
        <p:spPr bwMode="auto">
          <a:xfrm>
            <a:off x="871538" y="2611438"/>
            <a:ext cx="6923087" cy="495300"/>
          </a:xfrm>
          <a:prstGeom prst="rect">
            <a:avLst/>
          </a:prstGeom>
          <a:gradFill rotWithShape="1">
            <a:gsLst>
              <a:gs pos="0">
                <a:schemeClr val="bg1"/>
              </a:gs>
              <a:gs pos="100000">
                <a:schemeClr val="bg1">
                  <a:gamma/>
                  <a:shade val="86275"/>
                  <a:invGamma/>
                </a:schemeClr>
              </a:gs>
            </a:gsLst>
            <a:lin ang="0" scaled="1"/>
          </a:gradFill>
          <a:ln w="952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9236" name="Rectangle 20"/>
          <p:cNvSpPr>
            <a:spLocks noChangeArrowheads="1"/>
          </p:cNvSpPr>
          <p:nvPr/>
        </p:nvSpPr>
        <p:spPr bwMode="auto">
          <a:xfrm>
            <a:off x="898525" y="2065338"/>
            <a:ext cx="6900863" cy="495300"/>
          </a:xfrm>
          <a:prstGeom prst="rect">
            <a:avLst/>
          </a:prstGeom>
          <a:gradFill rotWithShape="1">
            <a:gsLst>
              <a:gs pos="0">
                <a:schemeClr val="bg1"/>
              </a:gs>
              <a:gs pos="100000">
                <a:schemeClr val="bg1">
                  <a:gamma/>
                  <a:shade val="86275"/>
                  <a:invGamma/>
                </a:schemeClr>
              </a:gs>
            </a:gsLst>
            <a:lin ang="0" scaled="1"/>
          </a:gradFill>
          <a:ln w="317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41992" name="Rectangle 21"/>
          <p:cNvSpPr>
            <a:spLocks noChangeArrowheads="1"/>
          </p:cNvSpPr>
          <p:nvPr/>
        </p:nvSpPr>
        <p:spPr bwMode="auto">
          <a:xfrm>
            <a:off x="735013" y="26162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41993" name="Rectangle 22"/>
          <p:cNvSpPr>
            <a:spLocks noChangeArrowheads="1"/>
          </p:cNvSpPr>
          <p:nvPr/>
        </p:nvSpPr>
        <p:spPr bwMode="auto">
          <a:xfrm>
            <a:off x="735013" y="20574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9239" name="Rectangle 23"/>
          <p:cNvSpPr>
            <a:spLocks noChangeArrowheads="1"/>
          </p:cNvSpPr>
          <p:nvPr/>
        </p:nvSpPr>
        <p:spPr bwMode="auto">
          <a:xfrm>
            <a:off x="871538" y="3692525"/>
            <a:ext cx="6923087" cy="495300"/>
          </a:xfrm>
          <a:prstGeom prst="rect">
            <a:avLst/>
          </a:prstGeom>
          <a:gradFill rotWithShape="1">
            <a:gsLst>
              <a:gs pos="0">
                <a:schemeClr val="bg1"/>
              </a:gs>
              <a:gs pos="100000">
                <a:schemeClr val="bg1">
                  <a:gamma/>
                  <a:shade val="86275"/>
                  <a:invGamma/>
                </a:schemeClr>
              </a:gs>
            </a:gsLst>
            <a:lin ang="0" scaled="1"/>
          </a:gradFill>
          <a:ln w="952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9240" name="Rectangle 24"/>
          <p:cNvSpPr>
            <a:spLocks noChangeArrowheads="1"/>
          </p:cNvSpPr>
          <p:nvPr/>
        </p:nvSpPr>
        <p:spPr bwMode="auto">
          <a:xfrm>
            <a:off x="871538" y="3157538"/>
            <a:ext cx="6900862" cy="495300"/>
          </a:xfrm>
          <a:prstGeom prst="rect">
            <a:avLst/>
          </a:prstGeom>
          <a:gradFill rotWithShape="1">
            <a:gsLst>
              <a:gs pos="0">
                <a:schemeClr val="bg1"/>
              </a:gs>
              <a:gs pos="100000">
                <a:schemeClr val="bg1">
                  <a:gamma/>
                  <a:shade val="86275"/>
                  <a:invGamma/>
                </a:schemeClr>
              </a:gs>
            </a:gsLst>
            <a:lin ang="0" scaled="1"/>
          </a:gradFill>
          <a:ln w="317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41996" name="Rectangle 25"/>
          <p:cNvSpPr>
            <a:spLocks noChangeArrowheads="1"/>
          </p:cNvSpPr>
          <p:nvPr/>
        </p:nvSpPr>
        <p:spPr bwMode="auto">
          <a:xfrm>
            <a:off x="735013" y="37084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41997" name="Rectangle 26"/>
          <p:cNvSpPr>
            <a:spLocks noChangeArrowheads="1"/>
          </p:cNvSpPr>
          <p:nvPr/>
        </p:nvSpPr>
        <p:spPr bwMode="auto">
          <a:xfrm>
            <a:off x="735013" y="31496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41998" name="Rectangle 33"/>
          <p:cNvSpPr>
            <a:spLocks noChangeArrowheads="1"/>
          </p:cNvSpPr>
          <p:nvPr/>
        </p:nvSpPr>
        <p:spPr bwMode="auto">
          <a:xfrm>
            <a:off x="7810500" y="2619375"/>
            <a:ext cx="744538" cy="495300"/>
          </a:xfrm>
          <a:prstGeom prst="rect">
            <a:avLst/>
          </a:prstGeom>
          <a:solidFill>
            <a:srgbClr val="EAEAEA"/>
          </a:solidFill>
          <a:ln w="9525" algn="ctr">
            <a:noFill/>
            <a:miter lim="800000"/>
            <a:headEnd/>
            <a:tailEnd/>
          </a:ln>
        </p:spPr>
        <p:txBody>
          <a:bodyPr wrap="none" anchor="ctr"/>
          <a:lstStyle/>
          <a:p>
            <a:pPr algn="ctr" fontAlgn="t"/>
            <a:r>
              <a:rPr lang="en-US" altLang="zh-CN" sz="1800" i="1">
                <a:solidFill>
                  <a:srgbClr val="C00000"/>
                </a:solidFill>
                <a:ea typeface="宋体" pitchFamily="2" charset="-122"/>
              </a:rPr>
              <a:t>2</a:t>
            </a:r>
          </a:p>
        </p:txBody>
      </p:sp>
      <p:sp>
        <p:nvSpPr>
          <p:cNvPr id="41999" name="Rectangle 34"/>
          <p:cNvSpPr>
            <a:spLocks noChangeArrowheads="1"/>
          </p:cNvSpPr>
          <p:nvPr/>
        </p:nvSpPr>
        <p:spPr bwMode="auto">
          <a:xfrm>
            <a:off x="7810500" y="2071688"/>
            <a:ext cx="742950" cy="495300"/>
          </a:xfrm>
          <a:prstGeom prst="rect">
            <a:avLst/>
          </a:prstGeom>
          <a:solidFill>
            <a:srgbClr val="EAEAEA"/>
          </a:solidFill>
          <a:ln w="3175" algn="ctr">
            <a:noFill/>
            <a:miter lim="800000"/>
            <a:headEnd/>
            <a:tailEnd/>
          </a:ln>
        </p:spPr>
        <p:txBody>
          <a:bodyPr wrap="none" anchor="ctr"/>
          <a:lstStyle/>
          <a:p>
            <a:pPr algn="ctr" fontAlgn="t"/>
            <a:r>
              <a:rPr lang="en-US" altLang="zh-CN" sz="1800" i="1">
                <a:solidFill>
                  <a:srgbClr val="C00000"/>
                </a:solidFill>
                <a:ea typeface="宋体" pitchFamily="2" charset="-122"/>
              </a:rPr>
              <a:t>1</a:t>
            </a:r>
          </a:p>
        </p:txBody>
      </p:sp>
      <p:sp>
        <p:nvSpPr>
          <p:cNvPr id="42000" name="Rectangle 35"/>
          <p:cNvSpPr>
            <a:spLocks noChangeArrowheads="1"/>
          </p:cNvSpPr>
          <p:nvPr/>
        </p:nvSpPr>
        <p:spPr bwMode="auto">
          <a:xfrm>
            <a:off x="7810500" y="3702050"/>
            <a:ext cx="744538" cy="495300"/>
          </a:xfrm>
          <a:prstGeom prst="rect">
            <a:avLst/>
          </a:prstGeom>
          <a:solidFill>
            <a:srgbClr val="EAEAEA"/>
          </a:solidFill>
          <a:ln w="9525" algn="ctr">
            <a:noFill/>
            <a:miter lim="800000"/>
            <a:headEnd/>
            <a:tailEnd/>
          </a:ln>
        </p:spPr>
        <p:txBody>
          <a:bodyPr wrap="none" anchor="ctr"/>
          <a:lstStyle/>
          <a:p>
            <a:pPr algn="ctr" fontAlgn="t"/>
            <a:r>
              <a:rPr lang="en-US" altLang="zh-CN" sz="1800" i="1">
                <a:solidFill>
                  <a:srgbClr val="C00000"/>
                </a:solidFill>
                <a:ea typeface="宋体" pitchFamily="2" charset="-122"/>
              </a:rPr>
              <a:t>4</a:t>
            </a:r>
          </a:p>
        </p:txBody>
      </p:sp>
      <p:sp>
        <p:nvSpPr>
          <p:cNvPr id="42001" name="Rectangle 36"/>
          <p:cNvSpPr>
            <a:spLocks noChangeArrowheads="1"/>
          </p:cNvSpPr>
          <p:nvPr/>
        </p:nvSpPr>
        <p:spPr bwMode="auto">
          <a:xfrm>
            <a:off x="7810500" y="3154363"/>
            <a:ext cx="742950" cy="495300"/>
          </a:xfrm>
          <a:prstGeom prst="rect">
            <a:avLst/>
          </a:prstGeom>
          <a:solidFill>
            <a:srgbClr val="EAEAEA"/>
          </a:solidFill>
          <a:ln w="3175" algn="ctr">
            <a:noFill/>
            <a:miter lim="800000"/>
            <a:headEnd/>
            <a:tailEnd/>
          </a:ln>
        </p:spPr>
        <p:txBody>
          <a:bodyPr wrap="none" anchor="ctr"/>
          <a:lstStyle/>
          <a:p>
            <a:pPr algn="ctr" fontAlgn="t"/>
            <a:r>
              <a:rPr lang="en-US" altLang="zh-CN" sz="1800" i="1">
                <a:solidFill>
                  <a:srgbClr val="C00000"/>
                </a:solidFill>
                <a:ea typeface="宋体" pitchFamily="2" charset="-122"/>
              </a:rPr>
              <a:t>3</a:t>
            </a:r>
          </a:p>
        </p:txBody>
      </p:sp>
      <p:sp>
        <p:nvSpPr>
          <p:cNvPr id="42002" name="Rectangle 40"/>
          <p:cNvSpPr>
            <a:spLocks noChangeArrowheads="1"/>
          </p:cNvSpPr>
          <p:nvPr/>
        </p:nvSpPr>
        <p:spPr bwMode="auto">
          <a:xfrm>
            <a:off x="1123950" y="2042339"/>
            <a:ext cx="4883709" cy="553998"/>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dirty="0">
                <a:solidFill>
                  <a:srgbClr val="DDDDDD"/>
                </a:solidFill>
                <a:ea typeface="MS PGothic" pitchFamily="34" charset="-128"/>
              </a:rPr>
              <a:t>Chapter 1    </a:t>
            </a:r>
            <a:r>
              <a:rPr lang="en-US" altLang="zh-CN" sz="2500" dirty="0" smtClean="0">
                <a:solidFill>
                  <a:srgbClr val="DDDDDD"/>
                </a:solidFill>
                <a:ea typeface="MS PGothic" pitchFamily="34" charset="-128"/>
              </a:rPr>
              <a:t>G525-U00 </a:t>
            </a:r>
            <a:r>
              <a:rPr lang="zh-CN" altLang="en-US" sz="2500" dirty="0">
                <a:solidFill>
                  <a:srgbClr val="DDDDDD"/>
                </a:solidFill>
                <a:ea typeface="MS PGothic" pitchFamily="34" charset="-128"/>
              </a:rPr>
              <a:t>产品描述</a:t>
            </a:r>
            <a:endParaRPr lang="en-US" altLang="zh-CN" sz="2500" dirty="0">
              <a:solidFill>
                <a:srgbClr val="DDDDDD"/>
              </a:solidFill>
              <a:ea typeface="MS PGothic" pitchFamily="34" charset="-128"/>
            </a:endParaRPr>
          </a:p>
        </p:txBody>
      </p:sp>
      <p:sp>
        <p:nvSpPr>
          <p:cNvPr id="42003" name="Rectangle 41"/>
          <p:cNvSpPr>
            <a:spLocks noChangeArrowheads="1"/>
          </p:cNvSpPr>
          <p:nvPr/>
        </p:nvSpPr>
        <p:spPr bwMode="auto">
          <a:xfrm>
            <a:off x="1123950" y="3128963"/>
            <a:ext cx="3233738" cy="552450"/>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a:solidFill>
                  <a:srgbClr val="C00000"/>
                </a:solidFill>
                <a:ea typeface="MS PGothic" pitchFamily="34" charset="-128"/>
              </a:rPr>
              <a:t>Chapter 3    </a:t>
            </a:r>
            <a:r>
              <a:rPr lang="zh-CN" altLang="en-US" sz="2500">
                <a:solidFill>
                  <a:srgbClr val="C00000"/>
                </a:solidFill>
                <a:latin typeface="黑体" pitchFamily="2" charset="-122"/>
                <a:ea typeface="黑体" pitchFamily="2" charset="-122"/>
              </a:rPr>
              <a:t>常见故障</a:t>
            </a:r>
            <a:endParaRPr lang="en-US" altLang="zh-CN" sz="2500">
              <a:solidFill>
                <a:srgbClr val="C00000"/>
              </a:solidFill>
              <a:latin typeface="黑体" pitchFamily="2" charset="-122"/>
              <a:ea typeface="黑体" pitchFamily="2" charset="-122"/>
            </a:endParaRPr>
          </a:p>
        </p:txBody>
      </p:sp>
      <p:sp>
        <p:nvSpPr>
          <p:cNvPr id="42004" name="Rectangle 42"/>
          <p:cNvSpPr>
            <a:spLocks noChangeArrowheads="1"/>
          </p:cNvSpPr>
          <p:nvPr/>
        </p:nvSpPr>
        <p:spPr bwMode="auto">
          <a:xfrm>
            <a:off x="1123950" y="2585264"/>
            <a:ext cx="4883709" cy="553998"/>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dirty="0">
                <a:solidFill>
                  <a:srgbClr val="DDDDDD"/>
                </a:solidFill>
                <a:ea typeface="MS PGothic" pitchFamily="34" charset="-128"/>
              </a:rPr>
              <a:t>Chapter 2 </a:t>
            </a:r>
            <a:r>
              <a:rPr lang="en-US" altLang="zh-CN" sz="2500" dirty="0" smtClean="0">
                <a:solidFill>
                  <a:srgbClr val="DDDDDD"/>
                </a:solidFill>
                <a:ea typeface="MS PGothic" pitchFamily="34" charset="-128"/>
              </a:rPr>
              <a:t>   </a:t>
            </a:r>
            <a:r>
              <a:rPr lang="en-US" altLang="zh-CN" sz="2500" dirty="0" smtClean="0">
                <a:solidFill>
                  <a:srgbClr val="DDDDDD"/>
                </a:solidFill>
                <a:ea typeface="MS PGothic" pitchFamily="34" charset="-128"/>
              </a:rPr>
              <a:t>G525-U00 </a:t>
            </a:r>
            <a:r>
              <a:rPr lang="zh-CN" altLang="en-US" sz="2500" dirty="0">
                <a:solidFill>
                  <a:srgbClr val="DDDDDD"/>
                </a:solidFill>
                <a:ea typeface="MS PGothic" pitchFamily="34" charset="-128"/>
              </a:rPr>
              <a:t>操作技巧</a:t>
            </a:r>
            <a:endParaRPr lang="en-US" altLang="zh-CN" sz="2500" dirty="0">
              <a:solidFill>
                <a:srgbClr val="DDDDDD"/>
              </a:solidFill>
              <a:ea typeface="MS PGothic" pitchFamily="34" charset="-128"/>
            </a:endParaRPr>
          </a:p>
        </p:txBody>
      </p:sp>
      <p:sp>
        <p:nvSpPr>
          <p:cNvPr id="42005" name="Rectangle 43"/>
          <p:cNvSpPr>
            <a:spLocks noChangeArrowheads="1"/>
          </p:cNvSpPr>
          <p:nvPr/>
        </p:nvSpPr>
        <p:spPr bwMode="auto">
          <a:xfrm>
            <a:off x="1123950" y="3690938"/>
            <a:ext cx="3784600" cy="552450"/>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a:solidFill>
                  <a:srgbClr val="DDDDDD"/>
                </a:solidFill>
                <a:ea typeface="MS PGothic" pitchFamily="34" charset="-128"/>
              </a:rPr>
              <a:t>Chapter 4   </a:t>
            </a:r>
            <a:r>
              <a:rPr lang="zh-CN" altLang="en-US" sz="2500">
                <a:solidFill>
                  <a:srgbClr val="DDDDDD"/>
                </a:solidFill>
                <a:latin typeface="黑体" pitchFamily="2" charset="-122"/>
                <a:ea typeface="黑体" pitchFamily="2" charset="-122"/>
              </a:rPr>
              <a:t>关于技术支持</a:t>
            </a:r>
            <a:endParaRPr lang="en-US" altLang="zh-CN" sz="2500">
              <a:solidFill>
                <a:srgbClr val="DDDDDD"/>
              </a:solidFill>
              <a:latin typeface="黑体" pitchFamily="2" charset="-122"/>
              <a:ea typeface="黑体" pitchFamily="2" charset="-122"/>
            </a:endParaRPr>
          </a:p>
        </p:txBody>
      </p:sp>
      <p:sp>
        <p:nvSpPr>
          <p:cNvPr id="42006" name="Line 46"/>
          <p:cNvSpPr>
            <a:spLocks noChangeShapeType="1"/>
          </p:cNvSpPr>
          <p:nvPr/>
        </p:nvSpPr>
        <p:spPr bwMode="auto">
          <a:xfrm>
            <a:off x="871538" y="1195388"/>
            <a:ext cx="5329237" cy="0"/>
          </a:xfrm>
          <a:prstGeom prst="line">
            <a:avLst/>
          </a:prstGeom>
          <a:noFill/>
          <a:ln w="50800">
            <a:solidFill>
              <a:srgbClr val="990000"/>
            </a:solidFill>
            <a:round/>
            <a:headEnd type="diamond" w="lg" len="lg"/>
            <a:tailEnd type="stealth" w="lg" len="lg"/>
          </a:ln>
        </p:spPr>
        <p:txBody>
          <a:bodyPr/>
          <a:lstStyle/>
          <a:p>
            <a:endParaRPr lang="zh-CN" alt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日期占位符 3"/>
          <p:cNvSpPr>
            <a:spLocks noGrp="1"/>
          </p:cNvSpPr>
          <p:nvPr>
            <p:ph type="dt" sz="quarter" idx="10"/>
          </p:nvPr>
        </p:nvSpPr>
        <p:spPr>
          <a:noFill/>
        </p:spPr>
        <p:txBody>
          <a:bodyPr/>
          <a:lstStyle/>
          <a:p>
            <a:pPr defTabSz="784225"/>
            <a:r>
              <a:rPr lang="de-DE" altLang="zh-CN" smtClean="0">
                <a:latin typeface="Arial" pitchFamily="34" charset="0"/>
              </a:rPr>
              <a:t>Page </a:t>
            </a:r>
            <a:fld id="{9488CA46-2D83-462A-8921-8E451A533D6F}" type="slidenum">
              <a:rPr lang="de-DE" altLang="zh-CN" smtClean="0">
                <a:latin typeface="Arial" pitchFamily="34" charset="0"/>
              </a:rPr>
              <a:pPr defTabSz="784225"/>
              <a:t>25</a:t>
            </a:fld>
            <a:endParaRPr lang="en-GB" altLang="zh-CN" smtClean="0">
              <a:latin typeface="Arial" pitchFamily="34" charset="0"/>
            </a:endParaRPr>
          </a:p>
        </p:txBody>
      </p:sp>
      <p:sp>
        <p:nvSpPr>
          <p:cNvPr id="1028" name="Rectangle 2"/>
          <p:cNvSpPr>
            <a:spLocks noGrp="1" noChangeArrowheads="1"/>
          </p:cNvSpPr>
          <p:nvPr>
            <p:ph type="title"/>
          </p:nvPr>
        </p:nvSpPr>
        <p:spPr>
          <a:xfrm>
            <a:off x="571500" y="285750"/>
            <a:ext cx="7543800" cy="1143000"/>
          </a:xfrm>
        </p:spPr>
        <p:txBody>
          <a:bodyPr/>
          <a:lstStyle/>
          <a:p>
            <a:pPr eaLnBrk="1" fontAlgn="b" hangingPunct="1"/>
            <a:r>
              <a:rPr lang="zh-CN" altLang="zh-CN" smtClean="0">
                <a:latin typeface="微软雅黑" pitchFamily="34" charset="-122"/>
                <a:ea typeface="微软雅黑" pitchFamily="34" charset="-122"/>
              </a:rPr>
              <a:t>常见故障简易排除指导</a:t>
            </a:r>
          </a:p>
        </p:txBody>
      </p:sp>
      <p:sp>
        <p:nvSpPr>
          <p:cNvPr id="1029" name="TextBox 5"/>
          <p:cNvSpPr txBox="1">
            <a:spLocks noChangeArrowheads="1"/>
          </p:cNvSpPr>
          <p:nvPr/>
        </p:nvSpPr>
        <p:spPr bwMode="auto">
          <a:xfrm>
            <a:off x="755650" y="1700213"/>
            <a:ext cx="6264275" cy="369887"/>
          </a:xfrm>
          <a:prstGeom prst="rect">
            <a:avLst/>
          </a:prstGeom>
          <a:noFill/>
          <a:ln w="9525">
            <a:noFill/>
            <a:miter lim="800000"/>
            <a:headEnd/>
            <a:tailEnd/>
          </a:ln>
        </p:spPr>
        <p:txBody>
          <a:bodyPr>
            <a:spAutoFit/>
          </a:bodyPr>
          <a:lstStyle/>
          <a:p>
            <a:r>
              <a:rPr lang="zh-CN" altLang="en-US" sz="1800" dirty="0">
                <a:solidFill>
                  <a:schemeClr val="bg2"/>
                </a:solidFill>
                <a:latin typeface="微软雅黑" pitchFamily="34" charset="-122"/>
                <a:ea typeface="微软雅黑" pitchFamily="34" charset="-122"/>
              </a:rPr>
              <a:t>详细请参考</a:t>
            </a:r>
            <a:r>
              <a:rPr lang="en-US" altLang="zh-CN" sz="1800" dirty="0" smtClean="0">
                <a:solidFill>
                  <a:schemeClr val="bg2"/>
                </a:solidFill>
                <a:latin typeface="微软雅黑" pitchFamily="34" charset="-122"/>
                <a:ea typeface="微软雅黑" pitchFamily="34" charset="-122"/>
              </a:rPr>
              <a:t>《</a:t>
            </a:r>
            <a:r>
              <a:rPr lang="zh-CN" altLang="en-US" sz="1800" dirty="0" smtClean="0">
                <a:solidFill>
                  <a:schemeClr val="bg2"/>
                </a:solidFill>
                <a:latin typeface="微软雅黑" pitchFamily="34" charset="-122"/>
                <a:ea typeface="微软雅黑" pitchFamily="34" charset="-122"/>
              </a:rPr>
              <a:t>华为</a:t>
            </a:r>
            <a:r>
              <a:rPr lang="en-US" altLang="zh-CN" sz="1800" dirty="0" smtClean="0">
                <a:solidFill>
                  <a:schemeClr val="bg2"/>
                </a:solidFill>
                <a:latin typeface="微软雅黑" pitchFamily="34" charset="-122"/>
                <a:ea typeface="微软雅黑" pitchFamily="34" charset="-122"/>
              </a:rPr>
              <a:t>G525</a:t>
            </a:r>
            <a:r>
              <a:rPr lang="zh-CN" altLang="en-US" sz="1800" dirty="0" smtClean="0">
                <a:solidFill>
                  <a:schemeClr val="bg2"/>
                </a:solidFill>
                <a:latin typeface="微软雅黑" pitchFamily="34" charset="-122"/>
                <a:ea typeface="微软雅黑" pitchFamily="34" charset="-122"/>
              </a:rPr>
              <a:t>产品</a:t>
            </a:r>
            <a:r>
              <a:rPr lang="zh-CN" altLang="en-US" sz="1800" dirty="0" smtClean="0">
                <a:solidFill>
                  <a:schemeClr val="bg2"/>
                </a:solidFill>
                <a:latin typeface="微软雅黑" pitchFamily="34" charset="-122"/>
                <a:ea typeface="微软雅黑" pitchFamily="34" charset="-122"/>
              </a:rPr>
              <a:t>维修手册 </a:t>
            </a:r>
            <a:r>
              <a:rPr lang="en-US" altLang="zh-CN" sz="1800" dirty="0" smtClean="0">
                <a:solidFill>
                  <a:schemeClr val="bg2"/>
                </a:solidFill>
                <a:latin typeface="微软雅黑" pitchFamily="34" charset="-122"/>
                <a:ea typeface="微软雅黑" pitchFamily="34" charset="-122"/>
              </a:rPr>
              <a:t>V1.0 》</a:t>
            </a:r>
            <a:endParaRPr lang="zh-CN" altLang="en-US" sz="1800" dirty="0">
              <a:solidFill>
                <a:schemeClr val="bg2"/>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日期占位符 4"/>
          <p:cNvSpPr txBox="1">
            <a:spLocks noGrp="1"/>
          </p:cNvSpPr>
          <p:nvPr/>
        </p:nvSpPr>
        <p:spPr bwMode="auto">
          <a:xfrm>
            <a:off x="5929313" y="6400800"/>
            <a:ext cx="1057275" cy="1195388"/>
          </a:xfrm>
          <a:prstGeom prst="rect">
            <a:avLst/>
          </a:prstGeom>
          <a:noFill/>
          <a:ln w="9525">
            <a:noFill/>
            <a:miter lim="800000"/>
            <a:headEnd/>
            <a:tailEnd/>
          </a:ln>
        </p:spPr>
        <p:txBody>
          <a:bodyPr lIns="0" tIns="0" rIns="0" bIns="0"/>
          <a:lstStyle/>
          <a:p>
            <a:pPr defTabSz="784225" eaLnBrk="0" hangingPunct="0">
              <a:lnSpc>
                <a:spcPct val="85000"/>
              </a:lnSpc>
            </a:pPr>
            <a:endParaRPr lang="de-DE" altLang="zh-CN" sz="1000">
              <a:solidFill>
                <a:srgbClr val="C00000"/>
              </a:solidFill>
              <a:latin typeface="FrutigerNext LT Medium" pitchFamily="34" charset="0"/>
              <a:ea typeface="MS PGothic" pitchFamily="34" charset="-128"/>
            </a:endParaRPr>
          </a:p>
          <a:p>
            <a:pPr defTabSz="784225" eaLnBrk="0" hangingPunct="0">
              <a:lnSpc>
                <a:spcPct val="85000"/>
              </a:lnSpc>
            </a:pPr>
            <a:r>
              <a:rPr lang="de-DE" altLang="zh-CN" sz="1000">
                <a:solidFill>
                  <a:srgbClr val="C00000"/>
                </a:solidFill>
                <a:latin typeface="FrutigerNext LT Medium" pitchFamily="34" charset="0"/>
                <a:ea typeface="MS PGothic" pitchFamily="34" charset="-128"/>
              </a:rPr>
              <a:t>Page </a:t>
            </a:r>
            <a:fld id="{884A285D-111C-461B-8817-D45754291410}" type="slidenum">
              <a:rPr lang="de-DE" altLang="zh-CN" sz="1000">
                <a:solidFill>
                  <a:srgbClr val="C00000"/>
                </a:solidFill>
                <a:latin typeface="FrutigerNext LT Medium" pitchFamily="34" charset="0"/>
                <a:ea typeface="MS PGothic" pitchFamily="34" charset="-128"/>
              </a:rPr>
              <a:pPr defTabSz="784225" eaLnBrk="0" hangingPunct="0">
                <a:lnSpc>
                  <a:spcPct val="85000"/>
                </a:lnSpc>
              </a:pPr>
              <a:t>26</a:t>
            </a:fld>
            <a:endParaRPr lang="en-GB" altLang="zh-CN" sz="1000">
              <a:solidFill>
                <a:srgbClr val="C00000"/>
              </a:solidFill>
              <a:latin typeface="FrutigerNext LT Medium" pitchFamily="34" charset="0"/>
              <a:ea typeface="MS PGothic" pitchFamily="34" charset="-128"/>
            </a:endParaRPr>
          </a:p>
        </p:txBody>
      </p:sp>
      <p:sp>
        <p:nvSpPr>
          <p:cNvPr id="43011" name="AutoShape 16"/>
          <p:cNvSpPr>
            <a:spLocks noChangeArrowheads="1"/>
          </p:cNvSpPr>
          <p:nvPr/>
        </p:nvSpPr>
        <p:spPr bwMode="auto">
          <a:xfrm>
            <a:off x="731838" y="1641475"/>
            <a:ext cx="7850187" cy="3011488"/>
          </a:xfrm>
          <a:prstGeom prst="roundRect">
            <a:avLst>
              <a:gd name="adj" fmla="val 4875"/>
            </a:avLst>
          </a:prstGeom>
          <a:solidFill>
            <a:srgbClr val="990000"/>
          </a:solidFill>
          <a:ln w="9525" algn="ctr">
            <a:noFill/>
            <a:round/>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43012" name="Rectangle 17"/>
          <p:cNvSpPr>
            <a:spLocks noChangeArrowheads="1"/>
          </p:cNvSpPr>
          <p:nvPr/>
        </p:nvSpPr>
        <p:spPr bwMode="auto">
          <a:xfrm>
            <a:off x="755650" y="2060575"/>
            <a:ext cx="7853363" cy="2160588"/>
          </a:xfrm>
          <a:prstGeom prst="rect">
            <a:avLst/>
          </a:prstGeom>
          <a:solidFill>
            <a:srgbClr val="C0C0C0"/>
          </a:solidFill>
          <a:ln w="9525" algn="ctr">
            <a:noFill/>
            <a:miter lim="800000"/>
            <a:headEnd/>
            <a:tailEnd/>
          </a:ln>
        </p:spPr>
        <p:txBody>
          <a:bodyPr wrap="none" anchor="ctr"/>
          <a:lstStyle/>
          <a:p>
            <a:pPr algn="ctr" fontAlgn="t"/>
            <a:endParaRPr lang="zh-CN" altLang="zh-CN" sz="1800" i="1">
              <a:solidFill>
                <a:srgbClr val="C00000"/>
              </a:solidFill>
              <a:ea typeface="宋体" pitchFamily="2" charset="-122"/>
            </a:endParaRPr>
          </a:p>
        </p:txBody>
      </p:sp>
      <p:sp>
        <p:nvSpPr>
          <p:cNvPr id="43013" name="Rectangle 18"/>
          <p:cNvSpPr>
            <a:spLocks noChangeArrowheads="1"/>
          </p:cNvSpPr>
          <p:nvPr/>
        </p:nvSpPr>
        <p:spPr bwMode="auto">
          <a:xfrm>
            <a:off x="728663" y="323850"/>
            <a:ext cx="2016125" cy="871538"/>
          </a:xfrm>
          <a:prstGeom prst="rect">
            <a:avLst/>
          </a:prstGeom>
          <a:noFill/>
          <a:ln w="9525">
            <a:noFill/>
            <a:miter lim="800000"/>
            <a:headEnd/>
            <a:tailEnd/>
          </a:ln>
        </p:spPr>
        <p:txBody>
          <a:bodyPr lIns="80139" tIns="40069" rIns="80139" bIns="40069" anchor="ctr"/>
          <a:lstStyle/>
          <a:p>
            <a:pPr defTabSz="784225"/>
            <a:r>
              <a:rPr lang="zh-CN" altLang="en-US" sz="3500" b="1">
                <a:solidFill>
                  <a:srgbClr val="C00000"/>
                </a:solidFill>
                <a:latin typeface="FrutigerNext LT Medium" pitchFamily="34" charset="0"/>
                <a:ea typeface="新宋体" pitchFamily="49" charset="-122"/>
              </a:rPr>
              <a:t>内容</a:t>
            </a:r>
            <a:endParaRPr lang="en-US" altLang="zh-CN" sz="3500" b="1">
              <a:solidFill>
                <a:srgbClr val="C00000"/>
              </a:solidFill>
              <a:latin typeface="FrutigerNext LT Medium" pitchFamily="34" charset="0"/>
              <a:ea typeface="新宋体" pitchFamily="49" charset="-122"/>
            </a:endParaRPr>
          </a:p>
        </p:txBody>
      </p:sp>
      <p:sp>
        <p:nvSpPr>
          <p:cNvPr id="9235" name="Rectangle 19"/>
          <p:cNvSpPr>
            <a:spLocks noChangeArrowheads="1"/>
          </p:cNvSpPr>
          <p:nvPr/>
        </p:nvSpPr>
        <p:spPr bwMode="auto">
          <a:xfrm>
            <a:off x="871538" y="2611438"/>
            <a:ext cx="6923087" cy="495300"/>
          </a:xfrm>
          <a:prstGeom prst="rect">
            <a:avLst/>
          </a:prstGeom>
          <a:gradFill rotWithShape="1">
            <a:gsLst>
              <a:gs pos="0">
                <a:schemeClr val="bg1"/>
              </a:gs>
              <a:gs pos="100000">
                <a:schemeClr val="bg1">
                  <a:gamma/>
                  <a:shade val="86275"/>
                  <a:invGamma/>
                </a:schemeClr>
              </a:gs>
            </a:gsLst>
            <a:lin ang="0" scaled="1"/>
          </a:gradFill>
          <a:ln w="952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9236" name="Rectangle 20"/>
          <p:cNvSpPr>
            <a:spLocks noChangeArrowheads="1"/>
          </p:cNvSpPr>
          <p:nvPr/>
        </p:nvSpPr>
        <p:spPr bwMode="auto">
          <a:xfrm>
            <a:off x="898525" y="2065338"/>
            <a:ext cx="6900863" cy="495300"/>
          </a:xfrm>
          <a:prstGeom prst="rect">
            <a:avLst/>
          </a:prstGeom>
          <a:gradFill rotWithShape="1">
            <a:gsLst>
              <a:gs pos="0">
                <a:schemeClr val="bg1"/>
              </a:gs>
              <a:gs pos="100000">
                <a:schemeClr val="bg1">
                  <a:gamma/>
                  <a:shade val="86275"/>
                  <a:invGamma/>
                </a:schemeClr>
              </a:gs>
            </a:gsLst>
            <a:lin ang="0" scaled="1"/>
          </a:gradFill>
          <a:ln w="317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43016" name="Rectangle 21"/>
          <p:cNvSpPr>
            <a:spLocks noChangeArrowheads="1"/>
          </p:cNvSpPr>
          <p:nvPr/>
        </p:nvSpPr>
        <p:spPr bwMode="auto">
          <a:xfrm>
            <a:off x="735013" y="26162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43017" name="Rectangle 22"/>
          <p:cNvSpPr>
            <a:spLocks noChangeArrowheads="1"/>
          </p:cNvSpPr>
          <p:nvPr/>
        </p:nvSpPr>
        <p:spPr bwMode="auto">
          <a:xfrm>
            <a:off x="735013" y="20574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9239" name="Rectangle 23"/>
          <p:cNvSpPr>
            <a:spLocks noChangeArrowheads="1"/>
          </p:cNvSpPr>
          <p:nvPr/>
        </p:nvSpPr>
        <p:spPr bwMode="auto">
          <a:xfrm>
            <a:off x="871538" y="3692525"/>
            <a:ext cx="6923087" cy="495300"/>
          </a:xfrm>
          <a:prstGeom prst="rect">
            <a:avLst/>
          </a:prstGeom>
          <a:gradFill rotWithShape="1">
            <a:gsLst>
              <a:gs pos="0">
                <a:schemeClr val="bg1"/>
              </a:gs>
              <a:gs pos="100000">
                <a:schemeClr val="bg1">
                  <a:gamma/>
                  <a:shade val="86275"/>
                  <a:invGamma/>
                </a:schemeClr>
              </a:gs>
            </a:gsLst>
            <a:lin ang="0" scaled="1"/>
          </a:gradFill>
          <a:ln w="952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9240" name="Rectangle 24"/>
          <p:cNvSpPr>
            <a:spLocks noChangeArrowheads="1"/>
          </p:cNvSpPr>
          <p:nvPr/>
        </p:nvSpPr>
        <p:spPr bwMode="auto">
          <a:xfrm>
            <a:off x="871538" y="3157538"/>
            <a:ext cx="6900862" cy="495300"/>
          </a:xfrm>
          <a:prstGeom prst="rect">
            <a:avLst/>
          </a:prstGeom>
          <a:gradFill rotWithShape="1">
            <a:gsLst>
              <a:gs pos="0">
                <a:schemeClr val="bg1"/>
              </a:gs>
              <a:gs pos="100000">
                <a:schemeClr val="bg1">
                  <a:gamma/>
                  <a:shade val="86275"/>
                  <a:invGamma/>
                </a:schemeClr>
              </a:gs>
            </a:gsLst>
            <a:lin ang="0" scaled="1"/>
          </a:gradFill>
          <a:ln w="317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43020" name="Rectangle 25"/>
          <p:cNvSpPr>
            <a:spLocks noChangeArrowheads="1"/>
          </p:cNvSpPr>
          <p:nvPr/>
        </p:nvSpPr>
        <p:spPr bwMode="auto">
          <a:xfrm>
            <a:off x="735013" y="37084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43021" name="Rectangle 26"/>
          <p:cNvSpPr>
            <a:spLocks noChangeArrowheads="1"/>
          </p:cNvSpPr>
          <p:nvPr/>
        </p:nvSpPr>
        <p:spPr bwMode="auto">
          <a:xfrm>
            <a:off x="735013" y="31496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43022" name="Rectangle 33"/>
          <p:cNvSpPr>
            <a:spLocks noChangeArrowheads="1"/>
          </p:cNvSpPr>
          <p:nvPr/>
        </p:nvSpPr>
        <p:spPr bwMode="auto">
          <a:xfrm>
            <a:off x="7810500" y="2619375"/>
            <a:ext cx="744538" cy="495300"/>
          </a:xfrm>
          <a:prstGeom prst="rect">
            <a:avLst/>
          </a:prstGeom>
          <a:solidFill>
            <a:srgbClr val="EAEAEA"/>
          </a:solidFill>
          <a:ln w="9525" algn="ctr">
            <a:noFill/>
            <a:miter lim="800000"/>
            <a:headEnd/>
            <a:tailEnd/>
          </a:ln>
        </p:spPr>
        <p:txBody>
          <a:bodyPr wrap="none" anchor="ctr"/>
          <a:lstStyle/>
          <a:p>
            <a:pPr algn="ctr" fontAlgn="t"/>
            <a:r>
              <a:rPr lang="en-US" altLang="zh-CN" sz="1800" i="1">
                <a:solidFill>
                  <a:srgbClr val="C00000"/>
                </a:solidFill>
                <a:ea typeface="宋体" pitchFamily="2" charset="-122"/>
              </a:rPr>
              <a:t>2</a:t>
            </a:r>
          </a:p>
        </p:txBody>
      </p:sp>
      <p:sp>
        <p:nvSpPr>
          <p:cNvPr id="43023" name="Rectangle 34"/>
          <p:cNvSpPr>
            <a:spLocks noChangeArrowheads="1"/>
          </p:cNvSpPr>
          <p:nvPr/>
        </p:nvSpPr>
        <p:spPr bwMode="auto">
          <a:xfrm>
            <a:off x="7810500" y="2071688"/>
            <a:ext cx="742950" cy="495300"/>
          </a:xfrm>
          <a:prstGeom prst="rect">
            <a:avLst/>
          </a:prstGeom>
          <a:solidFill>
            <a:srgbClr val="EAEAEA"/>
          </a:solidFill>
          <a:ln w="3175" algn="ctr">
            <a:noFill/>
            <a:miter lim="800000"/>
            <a:headEnd/>
            <a:tailEnd/>
          </a:ln>
        </p:spPr>
        <p:txBody>
          <a:bodyPr wrap="none" anchor="ctr"/>
          <a:lstStyle/>
          <a:p>
            <a:pPr algn="ctr" fontAlgn="t"/>
            <a:r>
              <a:rPr lang="en-US" altLang="zh-CN" sz="1800" i="1">
                <a:solidFill>
                  <a:srgbClr val="C00000"/>
                </a:solidFill>
                <a:ea typeface="宋体" pitchFamily="2" charset="-122"/>
              </a:rPr>
              <a:t>1</a:t>
            </a:r>
          </a:p>
        </p:txBody>
      </p:sp>
      <p:sp>
        <p:nvSpPr>
          <p:cNvPr id="43024" name="Rectangle 35"/>
          <p:cNvSpPr>
            <a:spLocks noChangeArrowheads="1"/>
          </p:cNvSpPr>
          <p:nvPr/>
        </p:nvSpPr>
        <p:spPr bwMode="auto">
          <a:xfrm>
            <a:off x="7810500" y="3702050"/>
            <a:ext cx="744538" cy="495300"/>
          </a:xfrm>
          <a:prstGeom prst="rect">
            <a:avLst/>
          </a:prstGeom>
          <a:solidFill>
            <a:srgbClr val="EAEAEA"/>
          </a:solidFill>
          <a:ln w="9525" algn="ctr">
            <a:noFill/>
            <a:miter lim="800000"/>
            <a:headEnd/>
            <a:tailEnd/>
          </a:ln>
        </p:spPr>
        <p:txBody>
          <a:bodyPr wrap="none" anchor="ctr"/>
          <a:lstStyle/>
          <a:p>
            <a:pPr algn="ctr" fontAlgn="t"/>
            <a:r>
              <a:rPr lang="en-US" altLang="zh-CN" sz="1800" i="1">
                <a:solidFill>
                  <a:srgbClr val="C00000"/>
                </a:solidFill>
                <a:ea typeface="宋体" pitchFamily="2" charset="-122"/>
              </a:rPr>
              <a:t>4</a:t>
            </a:r>
          </a:p>
        </p:txBody>
      </p:sp>
      <p:sp>
        <p:nvSpPr>
          <p:cNvPr id="43025" name="Rectangle 36"/>
          <p:cNvSpPr>
            <a:spLocks noChangeArrowheads="1"/>
          </p:cNvSpPr>
          <p:nvPr/>
        </p:nvSpPr>
        <p:spPr bwMode="auto">
          <a:xfrm>
            <a:off x="7810500" y="3154363"/>
            <a:ext cx="742950" cy="495300"/>
          </a:xfrm>
          <a:prstGeom prst="rect">
            <a:avLst/>
          </a:prstGeom>
          <a:solidFill>
            <a:srgbClr val="EAEAEA"/>
          </a:solidFill>
          <a:ln w="3175" algn="ctr">
            <a:noFill/>
            <a:miter lim="800000"/>
            <a:headEnd/>
            <a:tailEnd/>
          </a:ln>
        </p:spPr>
        <p:txBody>
          <a:bodyPr wrap="none" anchor="ctr"/>
          <a:lstStyle/>
          <a:p>
            <a:pPr algn="ctr" fontAlgn="t"/>
            <a:r>
              <a:rPr lang="en-US" altLang="zh-CN" sz="1800" i="1">
                <a:solidFill>
                  <a:srgbClr val="C00000"/>
                </a:solidFill>
                <a:ea typeface="宋体" pitchFamily="2" charset="-122"/>
              </a:rPr>
              <a:t>3</a:t>
            </a:r>
          </a:p>
        </p:txBody>
      </p:sp>
      <p:sp>
        <p:nvSpPr>
          <p:cNvPr id="43026" name="Rectangle 40"/>
          <p:cNvSpPr>
            <a:spLocks noChangeArrowheads="1"/>
          </p:cNvSpPr>
          <p:nvPr/>
        </p:nvSpPr>
        <p:spPr bwMode="auto">
          <a:xfrm>
            <a:off x="1123950" y="2042339"/>
            <a:ext cx="4107215" cy="553998"/>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dirty="0">
                <a:solidFill>
                  <a:srgbClr val="DDDDDD"/>
                </a:solidFill>
                <a:ea typeface="MS PGothic" pitchFamily="34" charset="-128"/>
              </a:rPr>
              <a:t>Chapter 1    </a:t>
            </a:r>
            <a:r>
              <a:rPr lang="en-US" altLang="zh-CN" sz="2500" dirty="0" smtClean="0">
                <a:solidFill>
                  <a:srgbClr val="DDDDDD"/>
                </a:solidFill>
                <a:ea typeface="MS PGothic" pitchFamily="34" charset="-128"/>
              </a:rPr>
              <a:t>G525 </a:t>
            </a:r>
            <a:r>
              <a:rPr lang="zh-CN" altLang="en-US" sz="2500" dirty="0">
                <a:solidFill>
                  <a:srgbClr val="DDDDDD"/>
                </a:solidFill>
                <a:ea typeface="MS PGothic" pitchFamily="34" charset="-128"/>
              </a:rPr>
              <a:t>产品描述</a:t>
            </a:r>
            <a:endParaRPr lang="en-US" altLang="zh-CN" sz="2500" dirty="0">
              <a:solidFill>
                <a:srgbClr val="DDDDDD"/>
              </a:solidFill>
              <a:ea typeface="MS PGothic" pitchFamily="34" charset="-128"/>
            </a:endParaRPr>
          </a:p>
        </p:txBody>
      </p:sp>
      <p:sp>
        <p:nvSpPr>
          <p:cNvPr id="43027" name="Rectangle 41"/>
          <p:cNvSpPr>
            <a:spLocks noChangeArrowheads="1"/>
          </p:cNvSpPr>
          <p:nvPr/>
        </p:nvSpPr>
        <p:spPr bwMode="auto">
          <a:xfrm>
            <a:off x="1123950" y="3151188"/>
            <a:ext cx="3233738" cy="508000"/>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a:solidFill>
                  <a:srgbClr val="DDDDDD"/>
                </a:solidFill>
                <a:ea typeface="MS PGothic" pitchFamily="34" charset="-128"/>
              </a:rPr>
              <a:t>Chapter 3    </a:t>
            </a:r>
            <a:r>
              <a:rPr lang="zh-CN" altLang="en-US" sz="2500">
                <a:solidFill>
                  <a:srgbClr val="DDDDDD"/>
                </a:solidFill>
                <a:ea typeface="MS PGothic" pitchFamily="34" charset="-128"/>
              </a:rPr>
              <a:t>常见故障</a:t>
            </a:r>
            <a:endParaRPr lang="en-US" altLang="zh-CN" sz="2500">
              <a:solidFill>
                <a:srgbClr val="DDDDDD"/>
              </a:solidFill>
              <a:ea typeface="MS PGothic" pitchFamily="34" charset="-128"/>
            </a:endParaRPr>
          </a:p>
        </p:txBody>
      </p:sp>
      <p:sp>
        <p:nvSpPr>
          <p:cNvPr id="43028" name="Rectangle 42"/>
          <p:cNvSpPr>
            <a:spLocks noChangeArrowheads="1"/>
          </p:cNvSpPr>
          <p:nvPr/>
        </p:nvSpPr>
        <p:spPr bwMode="auto">
          <a:xfrm>
            <a:off x="1123950" y="2585264"/>
            <a:ext cx="4107215" cy="553998"/>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dirty="0">
                <a:solidFill>
                  <a:srgbClr val="DDDDDD"/>
                </a:solidFill>
                <a:ea typeface="MS PGothic" pitchFamily="34" charset="-128"/>
              </a:rPr>
              <a:t>Chapter 2 </a:t>
            </a:r>
            <a:r>
              <a:rPr lang="en-US" altLang="zh-CN" sz="2500" dirty="0" smtClean="0">
                <a:solidFill>
                  <a:srgbClr val="DDDDDD"/>
                </a:solidFill>
                <a:ea typeface="MS PGothic" pitchFamily="34" charset="-128"/>
              </a:rPr>
              <a:t>   </a:t>
            </a:r>
            <a:r>
              <a:rPr lang="en-US" altLang="zh-CN" sz="2500" dirty="0" smtClean="0">
                <a:solidFill>
                  <a:srgbClr val="DDDDDD"/>
                </a:solidFill>
                <a:ea typeface="MS PGothic" pitchFamily="34" charset="-128"/>
              </a:rPr>
              <a:t>G525 </a:t>
            </a:r>
            <a:r>
              <a:rPr lang="zh-CN" altLang="en-US" sz="2500" dirty="0">
                <a:solidFill>
                  <a:srgbClr val="DDDDDD"/>
                </a:solidFill>
                <a:ea typeface="MS PGothic" pitchFamily="34" charset="-128"/>
              </a:rPr>
              <a:t>操作技巧</a:t>
            </a:r>
            <a:endParaRPr lang="en-US" altLang="zh-CN" sz="2500" dirty="0">
              <a:solidFill>
                <a:srgbClr val="DDDDDD"/>
              </a:solidFill>
              <a:ea typeface="MS PGothic" pitchFamily="34" charset="-128"/>
            </a:endParaRPr>
          </a:p>
        </p:txBody>
      </p:sp>
      <p:sp>
        <p:nvSpPr>
          <p:cNvPr id="43029" name="Rectangle 43"/>
          <p:cNvSpPr>
            <a:spLocks noChangeArrowheads="1"/>
          </p:cNvSpPr>
          <p:nvPr/>
        </p:nvSpPr>
        <p:spPr bwMode="auto">
          <a:xfrm>
            <a:off x="1123950" y="3713163"/>
            <a:ext cx="3784600" cy="508000"/>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a:solidFill>
                  <a:srgbClr val="C00000"/>
                </a:solidFill>
                <a:ea typeface="MS PGothic" pitchFamily="34" charset="-128"/>
              </a:rPr>
              <a:t>Chapter 4   </a:t>
            </a:r>
            <a:r>
              <a:rPr lang="zh-CN" altLang="en-US" sz="2500">
                <a:solidFill>
                  <a:srgbClr val="C00000"/>
                </a:solidFill>
                <a:ea typeface="MS PGothic" pitchFamily="34" charset="-128"/>
              </a:rPr>
              <a:t>关于技术支持</a:t>
            </a:r>
            <a:endParaRPr lang="en-US" altLang="zh-CN" sz="2500">
              <a:solidFill>
                <a:srgbClr val="C00000"/>
              </a:solidFill>
              <a:ea typeface="MS PGothic" pitchFamily="34" charset="-128"/>
            </a:endParaRPr>
          </a:p>
        </p:txBody>
      </p:sp>
      <p:sp>
        <p:nvSpPr>
          <p:cNvPr id="43030" name="Line 46"/>
          <p:cNvSpPr>
            <a:spLocks noChangeShapeType="1"/>
          </p:cNvSpPr>
          <p:nvPr/>
        </p:nvSpPr>
        <p:spPr bwMode="auto">
          <a:xfrm>
            <a:off x="871538" y="1195388"/>
            <a:ext cx="5329237" cy="0"/>
          </a:xfrm>
          <a:prstGeom prst="line">
            <a:avLst/>
          </a:prstGeom>
          <a:noFill/>
          <a:ln w="50800">
            <a:solidFill>
              <a:srgbClr val="990000"/>
            </a:solidFill>
            <a:round/>
            <a:headEnd type="diamond" w="lg" len="lg"/>
            <a:tailEnd type="stealth" w="lg" len="lg"/>
          </a:ln>
        </p:spPr>
        <p:txBody>
          <a:bodyPr/>
          <a:lstStyle/>
          <a:p>
            <a:endParaRPr lang="zh-CN" altLang="en-US"/>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日期占位符 3"/>
          <p:cNvSpPr>
            <a:spLocks noGrp="1"/>
          </p:cNvSpPr>
          <p:nvPr>
            <p:ph type="dt" sz="quarter" idx="10"/>
          </p:nvPr>
        </p:nvSpPr>
        <p:spPr>
          <a:noFill/>
        </p:spPr>
        <p:txBody>
          <a:bodyPr/>
          <a:lstStyle/>
          <a:p>
            <a:pPr defTabSz="784225"/>
            <a:r>
              <a:rPr lang="de-DE" altLang="zh-CN" smtClean="0">
                <a:latin typeface="Arial" pitchFamily="34" charset="0"/>
              </a:rPr>
              <a:t>Page </a:t>
            </a:r>
            <a:fld id="{382F2F05-D4E4-45C1-9775-1586B3AC5951}" type="slidenum">
              <a:rPr lang="de-DE" altLang="zh-CN" smtClean="0">
                <a:latin typeface="Arial" pitchFamily="34" charset="0"/>
              </a:rPr>
              <a:pPr defTabSz="784225"/>
              <a:t>27</a:t>
            </a:fld>
            <a:endParaRPr lang="en-GB" altLang="zh-CN" smtClean="0">
              <a:latin typeface="Arial" pitchFamily="34" charset="0"/>
            </a:endParaRPr>
          </a:p>
        </p:txBody>
      </p:sp>
      <p:sp>
        <p:nvSpPr>
          <p:cNvPr id="44035" name="Rectangle 2"/>
          <p:cNvSpPr>
            <a:spLocks noGrp="1" noChangeArrowheads="1"/>
          </p:cNvSpPr>
          <p:nvPr>
            <p:ph type="title"/>
          </p:nvPr>
        </p:nvSpPr>
        <p:spPr/>
        <p:txBody>
          <a:bodyPr/>
          <a:lstStyle/>
          <a:p>
            <a:pPr eaLnBrk="1" hangingPunct="1"/>
            <a:r>
              <a:rPr lang="en-US" altLang="zh-CN" sz="2600" smtClean="0">
                <a:solidFill>
                  <a:srgbClr val="0000FF"/>
                </a:solidFill>
                <a:ea typeface="宋体" pitchFamily="2" charset="-122"/>
              </a:rPr>
              <a:t>Technical Support</a:t>
            </a:r>
            <a:endParaRPr lang="zh-CN" altLang="en-US" sz="2600" smtClean="0">
              <a:solidFill>
                <a:srgbClr val="0000FF"/>
              </a:solidFill>
              <a:ea typeface="宋体" pitchFamily="2" charset="-122"/>
            </a:endParaRPr>
          </a:p>
        </p:txBody>
      </p:sp>
      <p:sp>
        <p:nvSpPr>
          <p:cNvPr id="44036" name="Rectangle 3"/>
          <p:cNvSpPr>
            <a:spLocks noGrp="1" noChangeArrowheads="1"/>
          </p:cNvSpPr>
          <p:nvPr>
            <p:ph type="body" idx="1"/>
          </p:nvPr>
        </p:nvSpPr>
        <p:spPr/>
        <p:txBody>
          <a:bodyPr/>
          <a:lstStyle/>
          <a:p>
            <a:pPr eaLnBrk="1" hangingPunct="1"/>
            <a:r>
              <a:rPr lang="en-US" altLang="zh-CN" sz="2400" smtClean="0">
                <a:latin typeface="宋体" pitchFamily="2" charset="-122"/>
                <a:ea typeface="宋体" pitchFamily="2" charset="-122"/>
              </a:rPr>
              <a:t>Huawei Device Official Website</a:t>
            </a:r>
          </a:p>
          <a:p>
            <a:pPr eaLnBrk="1" hangingPunct="1">
              <a:buFontTx/>
              <a:buNone/>
            </a:pPr>
            <a:r>
              <a:rPr lang="en-US" altLang="zh-CN" smtClean="0">
                <a:ea typeface="宋体" pitchFamily="2" charset="-122"/>
              </a:rPr>
              <a:t>     </a:t>
            </a:r>
            <a:r>
              <a:rPr lang="en-US" altLang="en-US" u="sng" smtClean="0">
                <a:ea typeface="宋体" pitchFamily="2" charset="-122"/>
              </a:rPr>
              <a:t>http://www.huaweidevice.com</a:t>
            </a:r>
            <a:endParaRPr lang="zh-CN" altLang="en-US" u="sng" smtClean="0">
              <a:ea typeface="宋体" pitchFamily="2" charset="-122"/>
            </a:endParaRPr>
          </a:p>
          <a:p>
            <a:pPr eaLnBrk="1" hangingPunct="1">
              <a:buFontTx/>
              <a:buNone/>
            </a:pPr>
            <a:endParaRPr lang="en-US" altLang="zh-CN" u="sng" smtClean="0">
              <a:ea typeface="宋体" pitchFamily="2" charset="-122"/>
            </a:endParaRPr>
          </a:p>
          <a:p>
            <a:pPr eaLnBrk="1" hangingPunct="1"/>
            <a:r>
              <a:rPr lang="en-US" altLang="zh-CN" sz="2400" smtClean="0">
                <a:latin typeface="宋体" pitchFamily="2" charset="-122"/>
                <a:ea typeface="宋体" pitchFamily="2" charset="-122"/>
              </a:rPr>
              <a:t>Huawei Device E-mail</a:t>
            </a:r>
            <a:r>
              <a:rPr lang="en-US" altLang="zh-CN" sz="2400" smtClean="0">
                <a:ea typeface="宋体" pitchFamily="2" charset="-122"/>
              </a:rPr>
              <a:t/>
            </a:r>
            <a:br>
              <a:rPr lang="en-US" altLang="zh-CN" sz="2400" smtClean="0">
                <a:ea typeface="宋体" pitchFamily="2" charset="-122"/>
              </a:rPr>
            </a:br>
            <a:r>
              <a:rPr lang="en-US" altLang="zh-CN" smtClean="0">
                <a:ea typeface="宋体" pitchFamily="2" charset="-122"/>
              </a:rPr>
              <a:t>E-mail</a:t>
            </a:r>
            <a:r>
              <a:rPr lang="zh-CN" altLang="en-US" smtClean="0">
                <a:ea typeface="宋体" pitchFamily="2" charset="-122"/>
              </a:rPr>
              <a:t>： </a:t>
            </a:r>
            <a:r>
              <a:rPr lang="en-US" altLang="zh-CN" u="sng" smtClean="0">
                <a:ea typeface="宋体" pitchFamily="2" charset="-122"/>
                <a:hlinkClick r:id="rId3"/>
              </a:rPr>
              <a:t>mobile@huawei.com</a:t>
            </a:r>
            <a:r>
              <a:rPr lang="en-US" altLang="zh-CN" smtClean="0">
                <a:ea typeface="宋体" pitchFamily="2" charset="-122"/>
              </a:rPr>
              <a:t/>
            </a:r>
            <a:br>
              <a:rPr lang="en-US" altLang="zh-CN" smtClean="0">
                <a:ea typeface="宋体" pitchFamily="2" charset="-122"/>
              </a:rPr>
            </a:br>
            <a:endParaRPr lang="zh-CN" altLang="en-US" smtClean="0">
              <a:ea typeface="宋体" pitchFamily="2" charset="-122"/>
            </a:endParaRPr>
          </a:p>
          <a:p>
            <a:pPr eaLnBrk="1" hangingPunct="1"/>
            <a:r>
              <a:rPr lang="zh-CN" altLang="en-US" sz="2400" smtClean="0">
                <a:latin typeface="宋体" pitchFamily="2" charset="-122"/>
                <a:ea typeface="宋体" pitchFamily="2" charset="-122"/>
              </a:rPr>
              <a:t> </a:t>
            </a:r>
            <a:r>
              <a:rPr lang="en-US" altLang="zh-CN" sz="2400" smtClean="0">
                <a:latin typeface="宋体" pitchFamily="2" charset="-122"/>
                <a:ea typeface="宋体" pitchFamily="2" charset="-122"/>
              </a:rPr>
              <a:t>Huawei Device Forum</a:t>
            </a:r>
            <a:r>
              <a:rPr lang="en-US" altLang="zh-CN" smtClean="0">
                <a:ea typeface="宋体" pitchFamily="2" charset="-122"/>
              </a:rPr>
              <a:t>      </a:t>
            </a:r>
            <a:r>
              <a:rPr lang="en-US" altLang="en-US" u="sng" smtClean="0">
                <a:ea typeface="宋体" pitchFamily="2" charset="-122"/>
              </a:rPr>
              <a:t>http://www.huaweidevice.com/cn/technicaIndex.do</a:t>
            </a:r>
            <a:endParaRPr lang="zh-CN" altLang="en-US" u="sng" smtClean="0">
              <a:ea typeface="宋体" pitchFamily="2"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日期占位符 4"/>
          <p:cNvSpPr txBox="1">
            <a:spLocks noGrp="1"/>
          </p:cNvSpPr>
          <p:nvPr/>
        </p:nvSpPr>
        <p:spPr bwMode="auto">
          <a:xfrm>
            <a:off x="5929313" y="6400800"/>
            <a:ext cx="1057275" cy="1195388"/>
          </a:xfrm>
          <a:prstGeom prst="rect">
            <a:avLst/>
          </a:prstGeom>
          <a:noFill/>
          <a:ln w="9525">
            <a:noFill/>
            <a:miter lim="800000"/>
            <a:headEnd/>
            <a:tailEnd/>
          </a:ln>
        </p:spPr>
        <p:txBody>
          <a:bodyPr lIns="0" tIns="0" rIns="0" bIns="0"/>
          <a:lstStyle/>
          <a:p>
            <a:pPr defTabSz="784225" eaLnBrk="0" hangingPunct="0">
              <a:lnSpc>
                <a:spcPct val="85000"/>
              </a:lnSpc>
            </a:pPr>
            <a:endParaRPr lang="de-DE" altLang="zh-CN" sz="1000">
              <a:solidFill>
                <a:srgbClr val="C00000"/>
              </a:solidFill>
              <a:latin typeface="FrutigerNext LT Medium" pitchFamily="34" charset="0"/>
              <a:ea typeface="MS PGothic" pitchFamily="34" charset="-128"/>
            </a:endParaRPr>
          </a:p>
          <a:p>
            <a:pPr defTabSz="784225" eaLnBrk="0" hangingPunct="0">
              <a:lnSpc>
                <a:spcPct val="85000"/>
              </a:lnSpc>
            </a:pPr>
            <a:r>
              <a:rPr lang="de-DE" altLang="zh-CN" sz="1000">
                <a:solidFill>
                  <a:srgbClr val="C00000"/>
                </a:solidFill>
                <a:latin typeface="FrutigerNext LT Medium" pitchFamily="34" charset="0"/>
                <a:ea typeface="MS PGothic" pitchFamily="34" charset="-128"/>
              </a:rPr>
              <a:t>Page </a:t>
            </a:r>
            <a:fld id="{B8CDACE9-9084-44A2-834E-2FF2E4445C70}" type="slidenum">
              <a:rPr lang="de-DE" altLang="zh-CN" sz="1000">
                <a:solidFill>
                  <a:srgbClr val="C00000"/>
                </a:solidFill>
                <a:latin typeface="FrutigerNext LT Medium" pitchFamily="34" charset="0"/>
                <a:ea typeface="MS PGothic" pitchFamily="34" charset="-128"/>
              </a:rPr>
              <a:pPr defTabSz="784225" eaLnBrk="0" hangingPunct="0">
                <a:lnSpc>
                  <a:spcPct val="85000"/>
                </a:lnSpc>
              </a:pPr>
              <a:t>3</a:t>
            </a:fld>
            <a:endParaRPr lang="en-GB" altLang="zh-CN" sz="1000">
              <a:solidFill>
                <a:srgbClr val="C00000"/>
              </a:solidFill>
              <a:latin typeface="FrutigerNext LT Medium" pitchFamily="34" charset="0"/>
              <a:ea typeface="MS PGothic" pitchFamily="34" charset="-128"/>
            </a:endParaRPr>
          </a:p>
        </p:txBody>
      </p:sp>
      <p:sp>
        <p:nvSpPr>
          <p:cNvPr id="23555" name="AutoShape 16"/>
          <p:cNvSpPr>
            <a:spLocks noChangeArrowheads="1"/>
          </p:cNvSpPr>
          <p:nvPr/>
        </p:nvSpPr>
        <p:spPr bwMode="auto">
          <a:xfrm>
            <a:off x="731838" y="1641475"/>
            <a:ext cx="7850187" cy="3011488"/>
          </a:xfrm>
          <a:prstGeom prst="roundRect">
            <a:avLst>
              <a:gd name="adj" fmla="val 4875"/>
            </a:avLst>
          </a:prstGeom>
          <a:solidFill>
            <a:srgbClr val="990000"/>
          </a:solidFill>
          <a:ln w="9525" algn="ctr">
            <a:noFill/>
            <a:round/>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23556" name="Rectangle 17"/>
          <p:cNvSpPr>
            <a:spLocks noChangeArrowheads="1"/>
          </p:cNvSpPr>
          <p:nvPr/>
        </p:nvSpPr>
        <p:spPr bwMode="auto">
          <a:xfrm>
            <a:off x="755650" y="2060575"/>
            <a:ext cx="7853363" cy="2160588"/>
          </a:xfrm>
          <a:prstGeom prst="rect">
            <a:avLst/>
          </a:prstGeom>
          <a:solidFill>
            <a:srgbClr val="C0C0C0"/>
          </a:solidFill>
          <a:ln w="9525" algn="ctr">
            <a:noFill/>
            <a:miter lim="800000"/>
            <a:headEnd/>
            <a:tailEnd/>
          </a:ln>
        </p:spPr>
        <p:txBody>
          <a:bodyPr wrap="none" anchor="ctr"/>
          <a:lstStyle/>
          <a:p>
            <a:pPr algn="ctr" fontAlgn="t"/>
            <a:endParaRPr lang="zh-CN" altLang="zh-CN" sz="1800" i="1">
              <a:solidFill>
                <a:srgbClr val="C00000"/>
              </a:solidFill>
              <a:ea typeface="宋体" pitchFamily="2" charset="-122"/>
            </a:endParaRPr>
          </a:p>
        </p:txBody>
      </p:sp>
      <p:sp>
        <p:nvSpPr>
          <p:cNvPr id="23557" name="Rectangle 18"/>
          <p:cNvSpPr>
            <a:spLocks noChangeArrowheads="1"/>
          </p:cNvSpPr>
          <p:nvPr/>
        </p:nvSpPr>
        <p:spPr bwMode="auto">
          <a:xfrm>
            <a:off x="728663" y="323850"/>
            <a:ext cx="2016125" cy="871538"/>
          </a:xfrm>
          <a:prstGeom prst="rect">
            <a:avLst/>
          </a:prstGeom>
          <a:noFill/>
          <a:ln w="9525">
            <a:noFill/>
            <a:miter lim="800000"/>
            <a:headEnd/>
            <a:tailEnd/>
          </a:ln>
        </p:spPr>
        <p:txBody>
          <a:bodyPr lIns="80139" tIns="40069" rIns="80139" bIns="40069" anchor="ctr"/>
          <a:lstStyle/>
          <a:p>
            <a:pPr defTabSz="784225"/>
            <a:r>
              <a:rPr lang="zh-CN" altLang="en-US" sz="3500" b="1">
                <a:solidFill>
                  <a:srgbClr val="C00000"/>
                </a:solidFill>
                <a:latin typeface="FrutigerNext LT Medium" pitchFamily="34" charset="0"/>
                <a:ea typeface="新宋体" pitchFamily="49" charset="-122"/>
              </a:rPr>
              <a:t>内容</a:t>
            </a:r>
            <a:endParaRPr lang="en-US" altLang="zh-CN" sz="3500" b="1">
              <a:solidFill>
                <a:srgbClr val="C00000"/>
              </a:solidFill>
              <a:latin typeface="FrutigerNext LT Medium" pitchFamily="34" charset="0"/>
              <a:ea typeface="新宋体" pitchFamily="49" charset="-122"/>
            </a:endParaRPr>
          </a:p>
        </p:txBody>
      </p:sp>
      <p:sp>
        <p:nvSpPr>
          <p:cNvPr id="9235" name="Rectangle 19"/>
          <p:cNvSpPr>
            <a:spLocks noChangeArrowheads="1"/>
          </p:cNvSpPr>
          <p:nvPr/>
        </p:nvSpPr>
        <p:spPr bwMode="auto">
          <a:xfrm>
            <a:off x="871538" y="2611438"/>
            <a:ext cx="6923087" cy="495300"/>
          </a:xfrm>
          <a:prstGeom prst="rect">
            <a:avLst/>
          </a:prstGeom>
          <a:gradFill rotWithShape="1">
            <a:gsLst>
              <a:gs pos="0">
                <a:schemeClr val="bg1"/>
              </a:gs>
              <a:gs pos="100000">
                <a:schemeClr val="bg1">
                  <a:gamma/>
                  <a:shade val="86275"/>
                  <a:invGamma/>
                </a:schemeClr>
              </a:gs>
            </a:gsLst>
            <a:lin ang="0" scaled="1"/>
          </a:gradFill>
          <a:ln w="952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9236" name="Rectangle 20"/>
          <p:cNvSpPr>
            <a:spLocks noChangeArrowheads="1"/>
          </p:cNvSpPr>
          <p:nvPr/>
        </p:nvSpPr>
        <p:spPr bwMode="auto">
          <a:xfrm>
            <a:off x="898525" y="2065338"/>
            <a:ext cx="6900863" cy="495300"/>
          </a:xfrm>
          <a:prstGeom prst="rect">
            <a:avLst/>
          </a:prstGeom>
          <a:gradFill rotWithShape="1">
            <a:gsLst>
              <a:gs pos="0">
                <a:schemeClr val="bg1"/>
              </a:gs>
              <a:gs pos="100000">
                <a:schemeClr val="bg1">
                  <a:gamma/>
                  <a:shade val="86275"/>
                  <a:invGamma/>
                </a:schemeClr>
              </a:gs>
            </a:gsLst>
            <a:lin ang="0" scaled="1"/>
          </a:gradFill>
          <a:ln w="317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23560" name="Rectangle 21"/>
          <p:cNvSpPr>
            <a:spLocks noChangeArrowheads="1"/>
          </p:cNvSpPr>
          <p:nvPr/>
        </p:nvSpPr>
        <p:spPr bwMode="auto">
          <a:xfrm>
            <a:off x="735013" y="26162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23561" name="Rectangle 22"/>
          <p:cNvSpPr>
            <a:spLocks noChangeArrowheads="1"/>
          </p:cNvSpPr>
          <p:nvPr/>
        </p:nvSpPr>
        <p:spPr bwMode="auto">
          <a:xfrm>
            <a:off x="735013" y="20574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9239" name="Rectangle 23"/>
          <p:cNvSpPr>
            <a:spLocks noChangeArrowheads="1"/>
          </p:cNvSpPr>
          <p:nvPr/>
        </p:nvSpPr>
        <p:spPr bwMode="auto">
          <a:xfrm>
            <a:off x="871538" y="3692525"/>
            <a:ext cx="6923087" cy="495300"/>
          </a:xfrm>
          <a:prstGeom prst="rect">
            <a:avLst/>
          </a:prstGeom>
          <a:gradFill rotWithShape="1">
            <a:gsLst>
              <a:gs pos="0">
                <a:schemeClr val="bg1"/>
              </a:gs>
              <a:gs pos="100000">
                <a:schemeClr val="bg1">
                  <a:gamma/>
                  <a:shade val="86275"/>
                  <a:invGamma/>
                </a:schemeClr>
              </a:gs>
            </a:gsLst>
            <a:lin ang="0" scaled="1"/>
          </a:gradFill>
          <a:ln w="952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9240" name="Rectangle 24"/>
          <p:cNvSpPr>
            <a:spLocks noChangeArrowheads="1"/>
          </p:cNvSpPr>
          <p:nvPr/>
        </p:nvSpPr>
        <p:spPr bwMode="auto">
          <a:xfrm>
            <a:off x="871538" y="3157538"/>
            <a:ext cx="6900862" cy="495300"/>
          </a:xfrm>
          <a:prstGeom prst="rect">
            <a:avLst/>
          </a:prstGeom>
          <a:gradFill rotWithShape="1">
            <a:gsLst>
              <a:gs pos="0">
                <a:schemeClr val="bg1"/>
              </a:gs>
              <a:gs pos="100000">
                <a:schemeClr val="bg1">
                  <a:gamma/>
                  <a:shade val="86275"/>
                  <a:invGamma/>
                </a:schemeClr>
              </a:gs>
            </a:gsLst>
            <a:lin ang="0" scaled="1"/>
          </a:gradFill>
          <a:ln w="3175" algn="ctr">
            <a:noFill/>
            <a:miter lim="800000"/>
            <a:headEnd/>
            <a:tailEnd/>
          </a:ln>
          <a:effectLst/>
        </p:spPr>
        <p:txBody>
          <a:bodyPr wrap="none" anchor="ctr"/>
          <a:lstStyle/>
          <a:p>
            <a:pPr eaLnBrk="0" hangingPunct="0">
              <a:defRPr/>
            </a:pPr>
            <a:endParaRPr lang="zh-CN" altLang="en-US" sz="2500">
              <a:solidFill>
                <a:srgbClr val="C00000"/>
              </a:solidFill>
              <a:ea typeface="MS PGothic" pitchFamily="34" charset="-128"/>
            </a:endParaRPr>
          </a:p>
        </p:txBody>
      </p:sp>
      <p:sp>
        <p:nvSpPr>
          <p:cNvPr id="23564" name="Rectangle 25"/>
          <p:cNvSpPr>
            <a:spLocks noChangeArrowheads="1"/>
          </p:cNvSpPr>
          <p:nvPr/>
        </p:nvSpPr>
        <p:spPr bwMode="auto">
          <a:xfrm>
            <a:off x="735013" y="37084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23565" name="Rectangle 26"/>
          <p:cNvSpPr>
            <a:spLocks noChangeArrowheads="1"/>
          </p:cNvSpPr>
          <p:nvPr/>
        </p:nvSpPr>
        <p:spPr bwMode="auto">
          <a:xfrm>
            <a:off x="735013" y="3149600"/>
            <a:ext cx="169862" cy="495300"/>
          </a:xfrm>
          <a:prstGeom prst="rect">
            <a:avLst/>
          </a:prstGeom>
          <a:solidFill>
            <a:srgbClr val="999999"/>
          </a:solidFill>
          <a:ln w="9525" algn="ctr">
            <a:noFill/>
            <a:miter lim="800000"/>
            <a:headEnd/>
            <a:tailEnd/>
          </a:ln>
        </p:spPr>
        <p:txBody>
          <a:bodyPr wrap="none" anchor="ctr"/>
          <a:lstStyle/>
          <a:p>
            <a:pPr eaLnBrk="0" hangingPunct="0"/>
            <a:endParaRPr lang="zh-CN" altLang="en-US" sz="2500">
              <a:solidFill>
                <a:srgbClr val="C00000"/>
              </a:solidFill>
              <a:ea typeface="MS PGothic" pitchFamily="34" charset="-128"/>
            </a:endParaRPr>
          </a:p>
        </p:txBody>
      </p:sp>
      <p:sp>
        <p:nvSpPr>
          <p:cNvPr id="23566" name="Rectangle 33"/>
          <p:cNvSpPr>
            <a:spLocks noChangeArrowheads="1"/>
          </p:cNvSpPr>
          <p:nvPr/>
        </p:nvSpPr>
        <p:spPr bwMode="auto">
          <a:xfrm>
            <a:off x="7810500" y="2619375"/>
            <a:ext cx="744538" cy="495300"/>
          </a:xfrm>
          <a:prstGeom prst="rect">
            <a:avLst/>
          </a:prstGeom>
          <a:solidFill>
            <a:srgbClr val="EAEAEA"/>
          </a:solidFill>
          <a:ln w="9525" algn="ctr">
            <a:noFill/>
            <a:miter lim="800000"/>
            <a:headEnd/>
            <a:tailEnd/>
          </a:ln>
        </p:spPr>
        <p:txBody>
          <a:bodyPr wrap="none" anchor="ctr"/>
          <a:lstStyle/>
          <a:p>
            <a:pPr algn="ctr" fontAlgn="t"/>
            <a:r>
              <a:rPr lang="en-US" altLang="zh-CN" sz="1800" i="1">
                <a:solidFill>
                  <a:srgbClr val="C00000"/>
                </a:solidFill>
                <a:ea typeface="宋体" pitchFamily="2" charset="-122"/>
              </a:rPr>
              <a:t>2</a:t>
            </a:r>
          </a:p>
        </p:txBody>
      </p:sp>
      <p:sp>
        <p:nvSpPr>
          <p:cNvPr id="23567" name="Rectangle 34"/>
          <p:cNvSpPr>
            <a:spLocks noChangeArrowheads="1"/>
          </p:cNvSpPr>
          <p:nvPr/>
        </p:nvSpPr>
        <p:spPr bwMode="auto">
          <a:xfrm>
            <a:off x="7810500" y="2071688"/>
            <a:ext cx="742950" cy="495300"/>
          </a:xfrm>
          <a:prstGeom prst="rect">
            <a:avLst/>
          </a:prstGeom>
          <a:solidFill>
            <a:srgbClr val="EAEAEA"/>
          </a:solidFill>
          <a:ln w="3175" algn="ctr">
            <a:noFill/>
            <a:miter lim="800000"/>
            <a:headEnd/>
            <a:tailEnd/>
          </a:ln>
        </p:spPr>
        <p:txBody>
          <a:bodyPr wrap="none" anchor="ctr"/>
          <a:lstStyle/>
          <a:p>
            <a:pPr algn="ctr" fontAlgn="t"/>
            <a:r>
              <a:rPr lang="en-US" altLang="zh-CN" sz="1800" i="1">
                <a:solidFill>
                  <a:srgbClr val="C00000"/>
                </a:solidFill>
                <a:ea typeface="宋体" pitchFamily="2" charset="-122"/>
              </a:rPr>
              <a:t>1</a:t>
            </a:r>
          </a:p>
        </p:txBody>
      </p:sp>
      <p:sp>
        <p:nvSpPr>
          <p:cNvPr id="23568" name="Rectangle 35"/>
          <p:cNvSpPr>
            <a:spLocks noChangeArrowheads="1"/>
          </p:cNvSpPr>
          <p:nvPr/>
        </p:nvSpPr>
        <p:spPr bwMode="auto">
          <a:xfrm>
            <a:off x="7810500" y="3702050"/>
            <a:ext cx="744538" cy="495300"/>
          </a:xfrm>
          <a:prstGeom prst="rect">
            <a:avLst/>
          </a:prstGeom>
          <a:solidFill>
            <a:srgbClr val="EAEAEA"/>
          </a:solidFill>
          <a:ln w="9525" algn="ctr">
            <a:noFill/>
            <a:miter lim="800000"/>
            <a:headEnd/>
            <a:tailEnd/>
          </a:ln>
        </p:spPr>
        <p:txBody>
          <a:bodyPr wrap="none" anchor="ctr"/>
          <a:lstStyle/>
          <a:p>
            <a:pPr algn="ctr" fontAlgn="t"/>
            <a:r>
              <a:rPr lang="en-US" altLang="zh-CN" sz="1800" i="1">
                <a:solidFill>
                  <a:srgbClr val="C00000"/>
                </a:solidFill>
                <a:ea typeface="宋体" pitchFamily="2" charset="-122"/>
              </a:rPr>
              <a:t>4</a:t>
            </a:r>
          </a:p>
        </p:txBody>
      </p:sp>
      <p:sp>
        <p:nvSpPr>
          <p:cNvPr id="23569" name="Rectangle 36"/>
          <p:cNvSpPr>
            <a:spLocks noChangeArrowheads="1"/>
          </p:cNvSpPr>
          <p:nvPr/>
        </p:nvSpPr>
        <p:spPr bwMode="auto">
          <a:xfrm>
            <a:off x="7810500" y="3154363"/>
            <a:ext cx="742950" cy="495300"/>
          </a:xfrm>
          <a:prstGeom prst="rect">
            <a:avLst/>
          </a:prstGeom>
          <a:solidFill>
            <a:srgbClr val="EAEAEA"/>
          </a:solidFill>
          <a:ln w="3175" algn="ctr">
            <a:noFill/>
            <a:miter lim="800000"/>
            <a:headEnd/>
            <a:tailEnd/>
          </a:ln>
        </p:spPr>
        <p:txBody>
          <a:bodyPr wrap="none" anchor="ctr"/>
          <a:lstStyle/>
          <a:p>
            <a:pPr algn="ctr" fontAlgn="t"/>
            <a:r>
              <a:rPr lang="en-US" altLang="zh-CN" sz="1800" i="1">
                <a:solidFill>
                  <a:srgbClr val="C00000"/>
                </a:solidFill>
                <a:ea typeface="宋体" pitchFamily="2" charset="-122"/>
              </a:rPr>
              <a:t>3</a:t>
            </a:r>
          </a:p>
        </p:txBody>
      </p:sp>
      <p:sp>
        <p:nvSpPr>
          <p:cNvPr id="23570" name="Rectangle 40"/>
          <p:cNvSpPr>
            <a:spLocks noChangeArrowheads="1"/>
          </p:cNvSpPr>
          <p:nvPr/>
        </p:nvSpPr>
        <p:spPr bwMode="auto">
          <a:xfrm>
            <a:off x="1123950" y="2042339"/>
            <a:ext cx="4885312" cy="553998"/>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dirty="0">
                <a:solidFill>
                  <a:srgbClr val="C00000"/>
                </a:solidFill>
                <a:ea typeface="MS PGothic" pitchFamily="34" charset="-128"/>
              </a:rPr>
              <a:t>Chapter 1    </a:t>
            </a:r>
            <a:r>
              <a:rPr lang="en-US" altLang="zh-CN" sz="2500" dirty="0" smtClean="0">
                <a:solidFill>
                  <a:srgbClr val="C00000"/>
                </a:solidFill>
                <a:ea typeface="MS PGothic" pitchFamily="34" charset="-128"/>
              </a:rPr>
              <a:t>G525-U00 </a:t>
            </a:r>
            <a:r>
              <a:rPr lang="zh-CN" altLang="en-US" sz="2500" b="1" dirty="0">
                <a:solidFill>
                  <a:srgbClr val="C00000"/>
                </a:solidFill>
                <a:ea typeface="MS PGothic" pitchFamily="34" charset="-128"/>
              </a:rPr>
              <a:t>产</a:t>
            </a:r>
            <a:r>
              <a:rPr lang="zh-CN" altLang="en-US" sz="2500" dirty="0">
                <a:solidFill>
                  <a:srgbClr val="C00000"/>
                </a:solidFill>
                <a:ea typeface="MS PGothic" pitchFamily="34" charset="-128"/>
              </a:rPr>
              <a:t>品描述</a:t>
            </a:r>
            <a:endParaRPr lang="en-US" altLang="zh-CN" sz="2500" dirty="0">
              <a:solidFill>
                <a:srgbClr val="C00000"/>
              </a:solidFill>
              <a:ea typeface="MS PGothic" pitchFamily="34" charset="-128"/>
            </a:endParaRPr>
          </a:p>
        </p:txBody>
      </p:sp>
      <p:sp>
        <p:nvSpPr>
          <p:cNvPr id="23571" name="Rectangle 41"/>
          <p:cNvSpPr>
            <a:spLocks noChangeArrowheads="1"/>
          </p:cNvSpPr>
          <p:nvPr/>
        </p:nvSpPr>
        <p:spPr bwMode="auto">
          <a:xfrm>
            <a:off x="1123950" y="3128963"/>
            <a:ext cx="3233738" cy="552450"/>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dirty="0">
                <a:solidFill>
                  <a:srgbClr val="DDDDDD"/>
                </a:solidFill>
                <a:ea typeface="MS PGothic" pitchFamily="34" charset="-128"/>
              </a:rPr>
              <a:t>Chapter 3    </a:t>
            </a:r>
            <a:r>
              <a:rPr lang="zh-CN" altLang="en-US" sz="2500" dirty="0">
                <a:solidFill>
                  <a:srgbClr val="DDDDDD"/>
                </a:solidFill>
                <a:ea typeface="MS PGothic" pitchFamily="34" charset="-128"/>
              </a:rPr>
              <a:t>常见故障</a:t>
            </a:r>
            <a:endParaRPr lang="en-US" altLang="zh-CN" sz="2500" dirty="0">
              <a:solidFill>
                <a:srgbClr val="DDDDDD"/>
              </a:solidFill>
              <a:ea typeface="MS PGothic" pitchFamily="34" charset="-128"/>
            </a:endParaRPr>
          </a:p>
        </p:txBody>
      </p:sp>
      <p:sp>
        <p:nvSpPr>
          <p:cNvPr id="23572" name="Rectangle 42"/>
          <p:cNvSpPr>
            <a:spLocks noChangeArrowheads="1"/>
          </p:cNvSpPr>
          <p:nvPr/>
        </p:nvSpPr>
        <p:spPr bwMode="auto">
          <a:xfrm>
            <a:off x="1123950" y="2585264"/>
            <a:ext cx="4883709" cy="553998"/>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dirty="0">
                <a:solidFill>
                  <a:srgbClr val="DDDDDD"/>
                </a:solidFill>
                <a:ea typeface="MS PGothic" pitchFamily="34" charset="-128"/>
              </a:rPr>
              <a:t>Chapter 2    </a:t>
            </a:r>
            <a:r>
              <a:rPr lang="en-US" altLang="zh-CN" sz="2500" dirty="0" smtClean="0">
                <a:solidFill>
                  <a:srgbClr val="DDDDDD"/>
                </a:solidFill>
                <a:ea typeface="MS PGothic" pitchFamily="34" charset="-128"/>
              </a:rPr>
              <a:t>G525-U00 </a:t>
            </a:r>
            <a:r>
              <a:rPr lang="zh-CN" altLang="en-US" sz="2500" dirty="0">
                <a:solidFill>
                  <a:srgbClr val="DDDDDD"/>
                </a:solidFill>
                <a:ea typeface="MS PGothic" pitchFamily="34" charset="-128"/>
              </a:rPr>
              <a:t>操作技巧</a:t>
            </a:r>
            <a:endParaRPr lang="en-US" altLang="zh-CN" sz="2500" dirty="0">
              <a:solidFill>
                <a:srgbClr val="DDDDDD"/>
              </a:solidFill>
              <a:ea typeface="MS PGothic" pitchFamily="34" charset="-128"/>
            </a:endParaRPr>
          </a:p>
        </p:txBody>
      </p:sp>
      <p:sp>
        <p:nvSpPr>
          <p:cNvPr id="23573" name="Rectangle 43"/>
          <p:cNvSpPr>
            <a:spLocks noChangeArrowheads="1"/>
          </p:cNvSpPr>
          <p:nvPr/>
        </p:nvSpPr>
        <p:spPr bwMode="auto">
          <a:xfrm>
            <a:off x="1123950" y="3690938"/>
            <a:ext cx="3784600" cy="552450"/>
          </a:xfrm>
          <a:prstGeom prst="rect">
            <a:avLst/>
          </a:prstGeom>
          <a:noFill/>
          <a:ln w="9525" algn="ctr">
            <a:noFill/>
            <a:miter lim="800000"/>
            <a:headEnd/>
            <a:tailEnd/>
          </a:ln>
        </p:spPr>
        <p:txBody>
          <a:bodyPr wrap="none" anchor="ctr">
            <a:spAutoFit/>
          </a:bodyPr>
          <a:lstStyle/>
          <a:p>
            <a:pPr>
              <a:lnSpc>
                <a:spcPct val="120000"/>
              </a:lnSpc>
              <a:spcBef>
                <a:spcPct val="20000"/>
              </a:spcBef>
            </a:pPr>
            <a:r>
              <a:rPr lang="en-US" altLang="zh-CN" sz="2500">
                <a:solidFill>
                  <a:srgbClr val="DDDDDD"/>
                </a:solidFill>
                <a:ea typeface="MS PGothic" pitchFamily="34" charset="-128"/>
              </a:rPr>
              <a:t>Chapter 4   </a:t>
            </a:r>
            <a:r>
              <a:rPr lang="zh-CN" altLang="en-US" sz="2500">
                <a:solidFill>
                  <a:srgbClr val="DDDDDD"/>
                </a:solidFill>
                <a:latin typeface="黑体" pitchFamily="2" charset="-122"/>
                <a:ea typeface="黑体" pitchFamily="2" charset="-122"/>
              </a:rPr>
              <a:t>关于技术支持</a:t>
            </a:r>
            <a:endParaRPr lang="en-US" altLang="zh-CN" sz="2500">
              <a:solidFill>
                <a:srgbClr val="DDDDDD"/>
              </a:solidFill>
              <a:latin typeface="黑体" pitchFamily="2" charset="-122"/>
              <a:ea typeface="黑体" pitchFamily="2" charset="-122"/>
            </a:endParaRPr>
          </a:p>
        </p:txBody>
      </p:sp>
      <p:sp>
        <p:nvSpPr>
          <p:cNvPr id="23574" name="Line 46"/>
          <p:cNvSpPr>
            <a:spLocks noChangeShapeType="1"/>
          </p:cNvSpPr>
          <p:nvPr/>
        </p:nvSpPr>
        <p:spPr bwMode="auto">
          <a:xfrm>
            <a:off x="871538" y="1195388"/>
            <a:ext cx="5329237" cy="0"/>
          </a:xfrm>
          <a:prstGeom prst="line">
            <a:avLst/>
          </a:prstGeom>
          <a:noFill/>
          <a:ln w="50800">
            <a:solidFill>
              <a:srgbClr val="990000"/>
            </a:solidFill>
            <a:round/>
            <a:headEnd type="diamond" w="lg" len="lg"/>
            <a:tailEnd type="stealth" w="lg" len="lg"/>
          </a:ln>
        </p:spPr>
        <p:txBody>
          <a:bodyPr/>
          <a:lstStyle/>
          <a:p>
            <a:endParaRPr lang="zh-CN" altLang="en-US"/>
          </a:p>
        </p:txBody>
      </p:sp>
    </p:spTree>
  </p:cSld>
  <p:clrMapOvr>
    <a:masterClrMapping/>
  </p:clrMapOvr>
  <p:transition spd="med">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日期占位符 3"/>
          <p:cNvSpPr>
            <a:spLocks noGrp="1"/>
          </p:cNvSpPr>
          <p:nvPr>
            <p:ph type="dt" sz="quarter" idx="10"/>
          </p:nvPr>
        </p:nvSpPr>
        <p:spPr>
          <a:noFill/>
        </p:spPr>
        <p:txBody>
          <a:bodyPr/>
          <a:lstStyle/>
          <a:p>
            <a:pPr defTabSz="784225"/>
            <a:r>
              <a:rPr lang="de-DE" altLang="zh-CN" smtClean="0">
                <a:latin typeface="微软雅黑" pitchFamily="34" charset="-122"/>
                <a:ea typeface="微软雅黑" pitchFamily="34" charset="-122"/>
              </a:rPr>
              <a:t>Page </a:t>
            </a:r>
            <a:fld id="{B749AB3C-9D2A-44AD-A372-C6897859CC23}" type="slidenum">
              <a:rPr lang="de-DE" altLang="zh-CN" smtClean="0">
                <a:latin typeface="微软雅黑" pitchFamily="34" charset="-122"/>
                <a:ea typeface="微软雅黑" pitchFamily="34" charset="-122"/>
              </a:rPr>
              <a:pPr defTabSz="784225"/>
              <a:t>4</a:t>
            </a:fld>
            <a:endParaRPr lang="en-GB" altLang="zh-CN" smtClean="0">
              <a:latin typeface="微软雅黑" pitchFamily="34" charset="-122"/>
              <a:ea typeface="微软雅黑" pitchFamily="34" charset="-122"/>
            </a:endParaRPr>
          </a:p>
        </p:txBody>
      </p:sp>
      <p:sp>
        <p:nvSpPr>
          <p:cNvPr id="24580" name="Rectangle 2"/>
          <p:cNvSpPr>
            <a:spLocks noGrp="1" noChangeArrowheads="1"/>
          </p:cNvSpPr>
          <p:nvPr>
            <p:ph type="title"/>
          </p:nvPr>
        </p:nvSpPr>
        <p:spPr>
          <a:xfrm>
            <a:off x="611188" y="0"/>
            <a:ext cx="8208962" cy="836613"/>
          </a:xfrm>
        </p:spPr>
        <p:txBody>
          <a:bodyPr/>
          <a:lstStyle/>
          <a:p>
            <a:pPr eaLnBrk="1" hangingPunct="1"/>
            <a:r>
              <a:rPr lang="en-US" altLang="zh-CN" b="0" dirty="0" smtClean="0">
                <a:solidFill>
                  <a:srgbClr val="0000CC"/>
                </a:solidFill>
                <a:latin typeface="微软雅黑" pitchFamily="34" charset="-122"/>
                <a:ea typeface="微软雅黑" pitchFamily="34" charset="-122"/>
              </a:rPr>
              <a:t>G525-U00 </a:t>
            </a:r>
            <a:r>
              <a:rPr lang="zh-CN" altLang="en-US" b="0" dirty="0" smtClean="0">
                <a:solidFill>
                  <a:srgbClr val="0000CC"/>
                </a:solidFill>
                <a:latin typeface="微软雅黑" pitchFamily="34" charset="-122"/>
                <a:ea typeface="微软雅黑" pitchFamily="34" charset="-122"/>
              </a:rPr>
              <a:t>外观图</a:t>
            </a:r>
          </a:p>
        </p:txBody>
      </p:sp>
      <p:pic>
        <p:nvPicPr>
          <p:cNvPr id="1026" name="Picture 2"/>
          <p:cNvPicPr>
            <a:picLocks noChangeAspect="1" noChangeArrowheads="1"/>
          </p:cNvPicPr>
          <p:nvPr/>
        </p:nvPicPr>
        <p:blipFill>
          <a:blip r:embed="rId3" cstate="print"/>
          <a:srcRect/>
          <a:stretch>
            <a:fillRect/>
          </a:stretch>
        </p:blipFill>
        <p:spPr bwMode="auto">
          <a:xfrm>
            <a:off x="246869" y="620688"/>
            <a:ext cx="8897131" cy="5688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日期占位符 3"/>
          <p:cNvSpPr>
            <a:spLocks noGrp="1"/>
          </p:cNvSpPr>
          <p:nvPr>
            <p:ph type="dt" sz="quarter" idx="10"/>
          </p:nvPr>
        </p:nvSpPr>
        <p:spPr>
          <a:noFill/>
        </p:spPr>
        <p:txBody>
          <a:bodyPr/>
          <a:lstStyle/>
          <a:p>
            <a:pPr defTabSz="784225"/>
            <a:r>
              <a:rPr lang="de-DE" altLang="zh-CN" smtClean="0">
                <a:latin typeface="微软雅黑" pitchFamily="34" charset="-122"/>
                <a:ea typeface="微软雅黑" pitchFamily="34" charset="-122"/>
              </a:rPr>
              <a:t>Page </a:t>
            </a:r>
            <a:fld id="{B749AB3C-9D2A-44AD-A372-C6897859CC23}" type="slidenum">
              <a:rPr lang="de-DE" altLang="zh-CN" smtClean="0">
                <a:latin typeface="微软雅黑" pitchFamily="34" charset="-122"/>
                <a:ea typeface="微软雅黑" pitchFamily="34" charset="-122"/>
              </a:rPr>
              <a:pPr defTabSz="784225"/>
              <a:t>5</a:t>
            </a:fld>
            <a:endParaRPr lang="en-GB" altLang="zh-CN" smtClean="0">
              <a:latin typeface="微软雅黑" pitchFamily="34" charset="-122"/>
              <a:ea typeface="微软雅黑" pitchFamily="34" charset="-122"/>
            </a:endParaRPr>
          </a:p>
        </p:txBody>
      </p:sp>
      <p:sp>
        <p:nvSpPr>
          <p:cNvPr id="24580" name="Rectangle 2"/>
          <p:cNvSpPr>
            <a:spLocks noGrp="1" noChangeArrowheads="1"/>
          </p:cNvSpPr>
          <p:nvPr>
            <p:ph type="title"/>
          </p:nvPr>
        </p:nvSpPr>
        <p:spPr>
          <a:xfrm>
            <a:off x="611188" y="0"/>
            <a:ext cx="8208962" cy="836613"/>
          </a:xfrm>
        </p:spPr>
        <p:txBody>
          <a:bodyPr/>
          <a:lstStyle/>
          <a:p>
            <a:pPr eaLnBrk="1" hangingPunct="1"/>
            <a:r>
              <a:rPr lang="en-US" altLang="zh-CN" b="0" dirty="0" smtClean="0">
                <a:solidFill>
                  <a:srgbClr val="0000CC"/>
                </a:solidFill>
                <a:latin typeface="微软雅黑" pitchFamily="34" charset="-122"/>
                <a:ea typeface="微软雅黑" pitchFamily="34" charset="-122"/>
              </a:rPr>
              <a:t>G525-U00 </a:t>
            </a:r>
            <a:r>
              <a:rPr lang="zh-CN" altLang="en-US" b="0" dirty="0" smtClean="0">
                <a:solidFill>
                  <a:srgbClr val="0000CC"/>
                </a:solidFill>
                <a:latin typeface="微软雅黑" pitchFamily="34" charset="-122"/>
                <a:ea typeface="微软雅黑" pitchFamily="34" charset="-122"/>
              </a:rPr>
              <a:t>外观图</a:t>
            </a:r>
          </a:p>
        </p:txBody>
      </p:sp>
      <p:pic>
        <p:nvPicPr>
          <p:cNvPr id="2050" name="Picture 2"/>
          <p:cNvPicPr>
            <a:picLocks noChangeAspect="1" noChangeArrowheads="1"/>
          </p:cNvPicPr>
          <p:nvPr/>
        </p:nvPicPr>
        <p:blipFill>
          <a:blip r:embed="rId3" cstate="print"/>
          <a:srcRect/>
          <a:stretch>
            <a:fillRect/>
          </a:stretch>
        </p:blipFill>
        <p:spPr bwMode="auto">
          <a:xfrm>
            <a:off x="179512" y="764704"/>
            <a:ext cx="8628995" cy="55158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日期占位符 3"/>
          <p:cNvSpPr>
            <a:spLocks noGrp="1"/>
          </p:cNvSpPr>
          <p:nvPr>
            <p:ph type="dt" sz="quarter" idx="10"/>
          </p:nvPr>
        </p:nvSpPr>
        <p:spPr>
          <a:noFill/>
        </p:spPr>
        <p:txBody>
          <a:bodyPr/>
          <a:lstStyle/>
          <a:p>
            <a:pPr defTabSz="784225"/>
            <a:r>
              <a:rPr lang="de-DE" altLang="zh-CN" smtClean="0">
                <a:latin typeface="微软雅黑" pitchFamily="34" charset="-122"/>
                <a:ea typeface="微软雅黑" pitchFamily="34" charset="-122"/>
              </a:rPr>
              <a:t>Page </a:t>
            </a:r>
            <a:fld id="{B749AB3C-9D2A-44AD-A372-C6897859CC23}" type="slidenum">
              <a:rPr lang="de-DE" altLang="zh-CN" smtClean="0">
                <a:latin typeface="微软雅黑" pitchFamily="34" charset="-122"/>
                <a:ea typeface="微软雅黑" pitchFamily="34" charset="-122"/>
              </a:rPr>
              <a:pPr defTabSz="784225"/>
              <a:t>6</a:t>
            </a:fld>
            <a:endParaRPr lang="en-GB" altLang="zh-CN" smtClean="0">
              <a:latin typeface="微软雅黑" pitchFamily="34" charset="-122"/>
              <a:ea typeface="微软雅黑" pitchFamily="34" charset="-122"/>
            </a:endParaRPr>
          </a:p>
        </p:txBody>
      </p:sp>
      <p:sp>
        <p:nvSpPr>
          <p:cNvPr id="24580" name="Rectangle 2"/>
          <p:cNvSpPr>
            <a:spLocks noGrp="1" noChangeArrowheads="1"/>
          </p:cNvSpPr>
          <p:nvPr>
            <p:ph type="title"/>
          </p:nvPr>
        </p:nvSpPr>
        <p:spPr>
          <a:xfrm>
            <a:off x="611188" y="0"/>
            <a:ext cx="8208962" cy="836613"/>
          </a:xfrm>
        </p:spPr>
        <p:txBody>
          <a:bodyPr/>
          <a:lstStyle/>
          <a:p>
            <a:pPr eaLnBrk="1" hangingPunct="1"/>
            <a:r>
              <a:rPr lang="en-US" altLang="zh-CN" b="0" dirty="0" smtClean="0">
                <a:solidFill>
                  <a:srgbClr val="0000CC"/>
                </a:solidFill>
                <a:latin typeface="微软雅黑" pitchFamily="34" charset="-122"/>
                <a:ea typeface="微软雅黑" pitchFamily="34" charset="-122"/>
              </a:rPr>
              <a:t>G525-U00 </a:t>
            </a:r>
            <a:r>
              <a:rPr lang="zh-CN" altLang="en-US" b="0" dirty="0" smtClean="0">
                <a:solidFill>
                  <a:srgbClr val="0000CC"/>
                </a:solidFill>
                <a:latin typeface="微软雅黑" pitchFamily="34" charset="-122"/>
                <a:ea typeface="微软雅黑" pitchFamily="34" charset="-122"/>
              </a:rPr>
              <a:t>外观图</a:t>
            </a:r>
          </a:p>
        </p:txBody>
      </p:sp>
      <p:pic>
        <p:nvPicPr>
          <p:cNvPr id="3074" name="Picture 2"/>
          <p:cNvPicPr>
            <a:picLocks noChangeAspect="1" noChangeArrowheads="1"/>
          </p:cNvPicPr>
          <p:nvPr/>
        </p:nvPicPr>
        <p:blipFill>
          <a:blip r:embed="rId3" cstate="print"/>
          <a:srcRect/>
          <a:stretch>
            <a:fillRect/>
          </a:stretch>
        </p:blipFill>
        <p:spPr bwMode="auto">
          <a:xfrm>
            <a:off x="0" y="836712"/>
            <a:ext cx="8868676" cy="52152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日期占位符 1"/>
          <p:cNvSpPr txBox="1">
            <a:spLocks noGrp="1"/>
          </p:cNvSpPr>
          <p:nvPr/>
        </p:nvSpPr>
        <p:spPr bwMode="auto">
          <a:xfrm>
            <a:off x="5929313" y="6400800"/>
            <a:ext cx="1057275" cy="1195388"/>
          </a:xfrm>
          <a:prstGeom prst="rect">
            <a:avLst/>
          </a:prstGeom>
          <a:noFill/>
          <a:ln w="9525">
            <a:noFill/>
            <a:miter lim="800000"/>
            <a:headEnd/>
            <a:tailEnd/>
          </a:ln>
        </p:spPr>
        <p:txBody>
          <a:bodyPr lIns="0" tIns="0" rIns="0" bIns="0"/>
          <a:lstStyle/>
          <a:p>
            <a:pPr defTabSz="784225">
              <a:lnSpc>
                <a:spcPct val="85000"/>
              </a:lnSpc>
            </a:pPr>
            <a:endParaRPr lang="de-DE" altLang="zh-CN" sz="1000">
              <a:latin typeface="FrutigerNext LT Medium" pitchFamily="34" charset="0"/>
              <a:ea typeface="宋体" pitchFamily="2" charset="-122"/>
            </a:endParaRPr>
          </a:p>
          <a:p>
            <a:pPr defTabSz="784225">
              <a:lnSpc>
                <a:spcPct val="85000"/>
              </a:lnSpc>
            </a:pPr>
            <a:r>
              <a:rPr lang="de-DE" altLang="zh-CN" sz="1000">
                <a:latin typeface="FrutigerNext LT Medium" pitchFamily="34" charset="0"/>
                <a:ea typeface="宋体" pitchFamily="2" charset="-122"/>
              </a:rPr>
              <a:t>Page </a:t>
            </a:r>
            <a:fld id="{C83EA50D-0340-44B7-B036-2473932A91C4}" type="slidenum">
              <a:rPr lang="de-DE" altLang="zh-CN" sz="1000">
                <a:latin typeface="FrutigerNext LT Medium" pitchFamily="34" charset="0"/>
                <a:ea typeface="宋体" pitchFamily="2" charset="-122"/>
              </a:rPr>
              <a:pPr defTabSz="784225">
                <a:lnSpc>
                  <a:spcPct val="85000"/>
                </a:lnSpc>
              </a:pPr>
              <a:t>7</a:t>
            </a:fld>
            <a:endParaRPr lang="en-GB" altLang="zh-CN" sz="1000">
              <a:latin typeface="FrutigerNext LT Medium" pitchFamily="34" charset="0"/>
              <a:ea typeface="宋体" pitchFamily="2" charset="-122"/>
            </a:endParaRPr>
          </a:p>
        </p:txBody>
      </p:sp>
      <p:sp>
        <p:nvSpPr>
          <p:cNvPr id="25603" name="Rectangle 3"/>
          <p:cNvSpPr>
            <a:spLocks noChangeArrowheads="1"/>
          </p:cNvSpPr>
          <p:nvPr/>
        </p:nvSpPr>
        <p:spPr bwMode="auto">
          <a:xfrm>
            <a:off x="684213" y="2663825"/>
            <a:ext cx="7775575" cy="3573463"/>
          </a:xfrm>
          <a:prstGeom prst="rect">
            <a:avLst/>
          </a:prstGeom>
          <a:solidFill>
            <a:schemeClr val="bg1"/>
          </a:solidFill>
          <a:ln w="9525">
            <a:noFill/>
            <a:miter lim="800000"/>
            <a:headEnd/>
            <a:tailEnd/>
          </a:ln>
        </p:spPr>
        <p:txBody>
          <a:bodyPr wrap="none" anchor="ctr"/>
          <a:lstStyle/>
          <a:p>
            <a:endParaRPr lang="zh-CN" altLang="en-US">
              <a:ea typeface="宋体" pitchFamily="2" charset="-122"/>
            </a:endParaRPr>
          </a:p>
        </p:txBody>
      </p:sp>
      <p:pic>
        <p:nvPicPr>
          <p:cNvPr id="25604" name="Picture 9"/>
          <p:cNvPicPr>
            <a:picLocks noChangeAspect="1" noChangeArrowheads="1"/>
          </p:cNvPicPr>
          <p:nvPr/>
        </p:nvPicPr>
        <p:blipFill>
          <a:blip r:embed="rId3" cstate="print"/>
          <a:srcRect/>
          <a:stretch>
            <a:fillRect/>
          </a:stretch>
        </p:blipFill>
        <p:spPr bwMode="auto">
          <a:xfrm>
            <a:off x="3492500" y="2663825"/>
            <a:ext cx="4803775" cy="2808288"/>
          </a:xfrm>
          <a:prstGeom prst="rect">
            <a:avLst/>
          </a:prstGeom>
          <a:noFill/>
          <a:ln w="9525">
            <a:noFill/>
            <a:miter lim="800000"/>
            <a:headEnd/>
            <a:tailEnd/>
          </a:ln>
        </p:spPr>
      </p:pic>
      <p:pic>
        <p:nvPicPr>
          <p:cNvPr id="25605" name="Picture 11"/>
          <p:cNvPicPr>
            <a:picLocks noChangeAspect="1" noChangeArrowheads="1"/>
          </p:cNvPicPr>
          <p:nvPr/>
        </p:nvPicPr>
        <p:blipFill>
          <a:blip r:embed="rId4" cstate="print"/>
          <a:srcRect/>
          <a:stretch>
            <a:fillRect/>
          </a:stretch>
        </p:blipFill>
        <p:spPr bwMode="auto">
          <a:xfrm>
            <a:off x="684213" y="5140325"/>
            <a:ext cx="7761287" cy="1052513"/>
          </a:xfrm>
          <a:prstGeom prst="rect">
            <a:avLst/>
          </a:prstGeom>
          <a:noFill/>
          <a:ln w="9525">
            <a:noFill/>
            <a:miter lim="800000"/>
            <a:headEnd/>
            <a:tailEnd/>
          </a:ln>
        </p:spPr>
      </p:pic>
      <p:sp>
        <p:nvSpPr>
          <p:cNvPr id="25606" name="Rectangle 12"/>
          <p:cNvSpPr>
            <a:spLocks noChangeArrowheads="1"/>
          </p:cNvSpPr>
          <p:nvPr/>
        </p:nvSpPr>
        <p:spPr bwMode="auto">
          <a:xfrm>
            <a:off x="652463" y="4967288"/>
            <a:ext cx="8491537" cy="1008062"/>
          </a:xfrm>
          <a:prstGeom prst="rect">
            <a:avLst/>
          </a:prstGeom>
          <a:gradFill rotWithShape="1">
            <a:gsLst>
              <a:gs pos="0">
                <a:schemeClr val="bg1"/>
              </a:gs>
              <a:gs pos="100000">
                <a:schemeClr val="bg1">
                  <a:alpha val="0"/>
                </a:schemeClr>
              </a:gs>
            </a:gsLst>
            <a:lin ang="5400000" scaled="1"/>
          </a:gradFill>
          <a:ln w="9525">
            <a:noFill/>
            <a:miter lim="800000"/>
            <a:headEnd/>
            <a:tailEnd/>
          </a:ln>
        </p:spPr>
        <p:txBody>
          <a:bodyPr wrap="none" anchor="ctr"/>
          <a:lstStyle/>
          <a:p>
            <a:endParaRPr lang="zh-CN" altLang="en-US">
              <a:ea typeface="宋体" pitchFamily="2" charset="-122"/>
            </a:endParaRPr>
          </a:p>
        </p:txBody>
      </p:sp>
      <p:sp>
        <p:nvSpPr>
          <p:cNvPr id="25607" name="Rectangle 13"/>
          <p:cNvSpPr>
            <a:spLocks noChangeArrowheads="1"/>
          </p:cNvSpPr>
          <p:nvPr/>
        </p:nvSpPr>
        <p:spPr bwMode="auto">
          <a:xfrm>
            <a:off x="792163" y="53975"/>
            <a:ext cx="5032375" cy="871538"/>
          </a:xfrm>
          <a:prstGeom prst="rect">
            <a:avLst/>
          </a:prstGeom>
          <a:noFill/>
          <a:ln w="9525">
            <a:noFill/>
            <a:miter lim="800000"/>
            <a:headEnd/>
            <a:tailEnd/>
          </a:ln>
        </p:spPr>
        <p:txBody>
          <a:bodyPr lIns="80139" tIns="40069" rIns="80139" bIns="40069" anchor="ctr"/>
          <a:lstStyle/>
          <a:p>
            <a:pPr defTabSz="784225"/>
            <a:r>
              <a:rPr lang="zh-CN" altLang="en-US" sz="3200" b="1">
                <a:solidFill>
                  <a:srgbClr val="990000"/>
                </a:solidFill>
                <a:latin typeface="Batang" pitchFamily="18" charset="-127"/>
                <a:ea typeface="Batang" pitchFamily="18" charset="-127"/>
              </a:rPr>
              <a:t>产品介绍</a:t>
            </a:r>
            <a:endParaRPr lang="en-US" altLang="zh-CN" sz="3200" b="1">
              <a:solidFill>
                <a:srgbClr val="990000"/>
              </a:solidFill>
              <a:latin typeface="Batang" pitchFamily="18" charset="-127"/>
              <a:ea typeface="Batang" pitchFamily="18" charset="-127"/>
            </a:endParaRPr>
          </a:p>
        </p:txBody>
      </p:sp>
      <p:sp>
        <p:nvSpPr>
          <p:cNvPr id="25608" name="Line 14"/>
          <p:cNvSpPr>
            <a:spLocks noChangeShapeType="1"/>
          </p:cNvSpPr>
          <p:nvPr/>
        </p:nvSpPr>
        <p:spPr bwMode="auto">
          <a:xfrm>
            <a:off x="652463" y="954088"/>
            <a:ext cx="5548312" cy="0"/>
          </a:xfrm>
          <a:prstGeom prst="line">
            <a:avLst/>
          </a:prstGeom>
          <a:noFill/>
          <a:ln w="50800">
            <a:solidFill>
              <a:srgbClr val="990000"/>
            </a:solidFill>
            <a:round/>
            <a:headEnd type="diamond" w="lg" len="lg"/>
            <a:tailEnd type="stealth" w="lg" len="lg"/>
          </a:ln>
        </p:spPr>
        <p:txBody>
          <a:bodyPr/>
          <a:lstStyle/>
          <a:p>
            <a:endParaRPr lang="zh-CN" altLang="en-US"/>
          </a:p>
        </p:txBody>
      </p:sp>
      <p:sp>
        <p:nvSpPr>
          <p:cNvPr id="25609" name="TextBox 9"/>
          <p:cNvSpPr txBox="1">
            <a:spLocks noChangeArrowheads="1"/>
          </p:cNvSpPr>
          <p:nvPr/>
        </p:nvSpPr>
        <p:spPr bwMode="auto">
          <a:xfrm>
            <a:off x="755650" y="1341438"/>
            <a:ext cx="6696075" cy="3046988"/>
          </a:xfrm>
          <a:prstGeom prst="rect">
            <a:avLst/>
          </a:prstGeom>
          <a:noFill/>
          <a:ln w="9525">
            <a:noFill/>
            <a:miter lim="800000"/>
            <a:headEnd/>
            <a:tailEnd/>
          </a:ln>
        </p:spPr>
        <p:txBody>
          <a:bodyPr>
            <a:spAutoFit/>
          </a:bodyPr>
          <a:lstStyle/>
          <a:p>
            <a:r>
              <a:rPr lang="en-US" altLang="zh-CN" sz="1800" dirty="0" smtClean="0">
                <a:solidFill>
                  <a:schemeClr val="bg2"/>
                </a:solidFill>
                <a:latin typeface="宋体" pitchFamily="2" charset="-122"/>
                <a:ea typeface="宋体" pitchFamily="2" charset="-122"/>
              </a:rPr>
              <a:t>HUAWEI </a:t>
            </a:r>
            <a:r>
              <a:rPr lang="en-US" altLang="zh-CN" sz="1800" dirty="0" smtClean="0">
                <a:solidFill>
                  <a:schemeClr val="bg2"/>
                </a:solidFill>
                <a:latin typeface="宋体" pitchFamily="2" charset="-122"/>
                <a:ea typeface="宋体" pitchFamily="2" charset="-122"/>
              </a:rPr>
              <a:t>G525-U00</a:t>
            </a:r>
            <a:r>
              <a:rPr lang="zh-CN" altLang="en-US" sz="1800" dirty="0" smtClean="0">
                <a:solidFill>
                  <a:schemeClr val="bg2"/>
                </a:solidFill>
                <a:latin typeface="宋体" pitchFamily="2" charset="-122"/>
                <a:ea typeface="宋体" pitchFamily="2" charset="-122"/>
              </a:rPr>
              <a:t>是</a:t>
            </a:r>
            <a:r>
              <a:rPr lang="zh-CN" altLang="en-US" sz="1800" dirty="0" smtClean="0">
                <a:solidFill>
                  <a:schemeClr val="bg2"/>
                </a:solidFill>
                <a:latin typeface="宋体" pitchFamily="2" charset="-122"/>
                <a:ea typeface="宋体" pitchFamily="2" charset="-122"/>
              </a:rPr>
              <a:t>由</a:t>
            </a:r>
            <a:r>
              <a:rPr lang="en-US" altLang="zh-CN" sz="1800" dirty="0" smtClean="0">
                <a:solidFill>
                  <a:schemeClr val="bg2"/>
                </a:solidFill>
                <a:latin typeface="宋体" pitchFamily="2" charset="-122"/>
                <a:ea typeface="宋体" pitchFamily="2" charset="-122"/>
              </a:rPr>
              <a:t>HUAWEI</a:t>
            </a:r>
            <a:r>
              <a:rPr lang="zh-CN" altLang="en-US" sz="1800" dirty="0" smtClean="0">
                <a:solidFill>
                  <a:schemeClr val="bg2"/>
                </a:solidFill>
                <a:latin typeface="宋体" pitchFamily="2" charset="-122"/>
                <a:ea typeface="宋体" pitchFamily="2" charset="-122"/>
              </a:rPr>
              <a:t>公司自主研发的</a:t>
            </a:r>
            <a:r>
              <a:rPr lang="en-US" altLang="zh-CN" sz="1800" dirty="0" smtClean="0">
                <a:solidFill>
                  <a:schemeClr val="bg2"/>
                </a:solidFill>
                <a:latin typeface="宋体" pitchFamily="2" charset="-122"/>
                <a:ea typeface="宋体" pitchFamily="2" charset="-122"/>
              </a:rPr>
              <a:t>U+G</a:t>
            </a:r>
            <a:r>
              <a:rPr lang="zh-CN" altLang="en-US" sz="1800" dirty="0" smtClean="0">
                <a:solidFill>
                  <a:schemeClr val="bg2"/>
                </a:solidFill>
                <a:latin typeface="宋体" pitchFamily="2" charset="-122"/>
                <a:ea typeface="宋体" pitchFamily="2" charset="-122"/>
              </a:rPr>
              <a:t>双卡双待单通四核智能手机。 </a:t>
            </a:r>
          </a:p>
          <a:p>
            <a:r>
              <a:rPr lang="en-US" altLang="zh-CN" sz="1800" dirty="0" smtClean="0">
                <a:solidFill>
                  <a:schemeClr val="bg2"/>
                </a:solidFill>
                <a:latin typeface="宋体" pitchFamily="2" charset="-122"/>
                <a:ea typeface="宋体" pitchFamily="2" charset="-122"/>
              </a:rPr>
              <a:t> </a:t>
            </a:r>
            <a:endParaRPr lang="zh-CN" altLang="en-US" sz="1800" dirty="0" smtClean="0">
              <a:solidFill>
                <a:schemeClr val="bg2"/>
              </a:solidFill>
              <a:latin typeface="宋体" pitchFamily="2" charset="-122"/>
              <a:ea typeface="宋体" pitchFamily="2" charset="-122"/>
            </a:endParaRPr>
          </a:p>
          <a:p>
            <a:r>
              <a:rPr lang="zh-CN" altLang="en-US" sz="1800" dirty="0" smtClean="0">
                <a:solidFill>
                  <a:schemeClr val="bg2"/>
                </a:solidFill>
                <a:latin typeface="宋体" pitchFamily="2" charset="-122"/>
                <a:ea typeface="宋体" pitchFamily="2" charset="-122"/>
              </a:rPr>
              <a:t>   华为</a:t>
            </a:r>
            <a:r>
              <a:rPr lang="en-US" altLang="zh-CN" sz="1800" dirty="0" smtClean="0">
                <a:solidFill>
                  <a:schemeClr val="bg2"/>
                </a:solidFill>
                <a:latin typeface="宋体" pitchFamily="2" charset="-122"/>
                <a:ea typeface="宋体" pitchFamily="2" charset="-122"/>
              </a:rPr>
              <a:t>Emotion </a:t>
            </a:r>
            <a:r>
              <a:rPr lang="zh-CN" altLang="en-US" sz="1800" dirty="0" smtClean="0">
                <a:solidFill>
                  <a:schemeClr val="bg2"/>
                </a:solidFill>
                <a:latin typeface="宋体" pitchFamily="2" charset="-122"/>
                <a:ea typeface="宋体" pitchFamily="2" charset="-122"/>
              </a:rPr>
              <a:t>系统</a:t>
            </a:r>
            <a:r>
              <a:rPr lang="en-US" altLang="zh-CN" sz="1800" dirty="0" smtClean="0">
                <a:solidFill>
                  <a:schemeClr val="bg2"/>
                </a:solidFill>
                <a:latin typeface="宋体" pitchFamily="2" charset="-122"/>
                <a:ea typeface="宋体" pitchFamily="2" charset="-122"/>
              </a:rPr>
              <a:t>1.0</a:t>
            </a:r>
            <a:r>
              <a:rPr lang="zh-CN" altLang="en-US" sz="1800" dirty="0" smtClean="0">
                <a:solidFill>
                  <a:schemeClr val="bg2"/>
                </a:solidFill>
                <a:latin typeface="宋体" pitchFamily="2" charset="-122"/>
                <a:ea typeface="宋体" pitchFamily="2" charset="-122"/>
              </a:rPr>
              <a:t>（兼容</a:t>
            </a:r>
            <a:r>
              <a:rPr lang="en-US" altLang="zh-CN" sz="1800" dirty="0" smtClean="0">
                <a:solidFill>
                  <a:schemeClr val="bg2"/>
                </a:solidFill>
                <a:latin typeface="宋体" pitchFamily="2" charset="-122"/>
                <a:ea typeface="宋体" pitchFamily="2" charset="-122"/>
              </a:rPr>
              <a:t>Android 4.1</a:t>
            </a:r>
            <a:r>
              <a:rPr lang="zh-CN" altLang="en-US" sz="1800" dirty="0" smtClean="0">
                <a:solidFill>
                  <a:schemeClr val="bg2"/>
                </a:solidFill>
                <a:latin typeface="宋体" pitchFamily="2" charset="-122"/>
                <a:ea typeface="宋体" pitchFamily="2" charset="-122"/>
              </a:rPr>
              <a:t>） </a:t>
            </a:r>
          </a:p>
          <a:p>
            <a:r>
              <a:rPr lang="zh-CN" altLang="en-US" sz="1800" dirty="0" smtClean="0">
                <a:solidFill>
                  <a:schemeClr val="bg2"/>
                </a:solidFill>
                <a:latin typeface="宋体" pitchFamily="2" charset="-122"/>
                <a:ea typeface="宋体" pitchFamily="2" charset="-122"/>
              </a:rPr>
              <a:t> </a:t>
            </a:r>
            <a:r>
              <a:rPr lang="en-US" altLang="zh-CN" sz="1800" dirty="0" smtClean="0">
                <a:solidFill>
                  <a:schemeClr val="bg2"/>
                </a:solidFill>
                <a:latin typeface="宋体" pitchFamily="2" charset="-122"/>
                <a:ea typeface="宋体" pitchFamily="2" charset="-122"/>
              </a:rPr>
              <a:t>4.5</a:t>
            </a:r>
            <a:r>
              <a:rPr lang="zh-CN" altLang="en-US" sz="1800" dirty="0" smtClean="0">
                <a:solidFill>
                  <a:schemeClr val="bg2"/>
                </a:solidFill>
                <a:latin typeface="宋体" pitchFamily="2" charset="-122"/>
                <a:ea typeface="宋体" pitchFamily="2" charset="-122"/>
              </a:rPr>
              <a:t>英寸电容式全触摸屏 </a:t>
            </a:r>
          </a:p>
          <a:p>
            <a:r>
              <a:rPr lang="zh-CN" altLang="en-US" sz="1800" dirty="0" smtClean="0">
                <a:solidFill>
                  <a:schemeClr val="bg2"/>
                </a:solidFill>
                <a:latin typeface="宋体" pitchFamily="2" charset="-122"/>
                <a:ea typeface="宋体" pitchFamily="2" charset="-122"/>
              </a:rPr>
              <a:t> 支持</a:t>
            </a:r>
            <a:r>
              <a:rPr lang="en-US" altLang="zh-CN" sz="1800" dirty="0" smtClean="0">
                <a:solidFill>
                  <a:schemeClr val="bg2"/>
                </a:solidFill>
                <a:latin typeface="宋体" pitchFamily="2" charset="-122"/>
                <a:ea typeface="宋体" pitchFamily="2" charset="-122"/>
              </a:rPr>
              <a:t>WLAN</a:t>
            </a:r>
            <a:r>
              <a:rPr lang="zh-CN" altLang="en-US" sz="1800" dirty="0" smtClean="0">
                <a:solidFill>
                  <a:schemeClr val="bg2"/>
                </a:solidFill>
                <a:latin typeface="宋体" pitchFamily="2" charset="-122"/>
                <a:ea typeface="宋体" pitchFamily="2" charset="-122"/>
              </a:rPr>
              <a:t>及便携式</a:t>
            </a:r>
            <a:r>
              <a:rPr lang="en-US" altLang="zh-CN" sz="1800" dirty="0" smtClean="0">
                <a:solidFill>
                  <a:schemeClr val="bg2"/>
                </a:solidFill>
                <a:latin typeface="宋体" pitchFamily="2" charset="-122"/>
                <a:ea typeface="宋体" pitchFamily="2" charset="-122"/>
              </a:rPr>
              <a:t>WLAN</a:t>
            </a:r>
            <a:r>
              <a:rPr lang="zh-CN" altLang="en-US" sz="1800" dirty="0" smtClean="0">
                <a:solidFill>
                  <a:schemeClr val="bg2"/>
                </a:solidFill>
                <a:latin typeface="宋体" pitchFamily="2" charset="-122"/>
                <a:ea typeface="宋体" pitchFamily="2" charset="-122"/>
              </a:rPr>
              <a:t>热点 </a:t>
            </a:r>
          </a:p>
          <a:p>
            <a:r>
              <a:rPr lang="zh-CN" altLang="en-US" sz="1800" dirty="0" smtClean="0">
                <a:solidFill>
                  <a:schemeClr val="bg2"/>
                </a:solidFill>
                <a:latin typeface="宋体" pitchFamily="2" charset="-122"/>
                <a:ea typeface="宋体" pitchFamily="2" charset="-122"/>
              </a:rPr>
              <a:t> 支持</a:t>
            </a:r>
            <a:r>
              <a:rPr lang="en-US" altLang="zh-CN" sz="1800" dirty="0" smtClean="0">
                <a:solidFill>
                  <a:schemeClr val="bg2"/>
                </a:solidFill>
                <a:latin typeface="宋体" pitchFamily="2" charset="-122"/>
                <a:ea typeface="宋体" pitchFamily="2" charset="-122"/>
              </a:rPr>
              <a:t>HSDPA/HSUPA</a:t>
            </a:r>
            <a:r>
              <a:rPr lang="zh-CN" altLang="en-US" sz="1800" dirty="0" smtClean="0">
                <a:solidFill>
                  <a:schemeClr val="bg2"/>
                </a:solidFill>
                <a:latin typeface="宋体" pitchFamily="2" charset="-122"/>
                <a:ea typeface="宋体" pitchFamily="2" charset="-122"/>
              </a:rPr>
              <a:t>高速网络传输 </a:t>
            </a:r>
          </a:p>
          <a:p>
            <a:r>
              <a:rPr lang="zh-CN" altLang="en-US" sz="1800" dirty="0" smtClean="0">
                <a:solidFill>
                  <a:schemeClr val="bg2"/>
                </a:solidFill>
                <a:latin typeface="宋体" pitchFamily="2" charset="-122"/>
                <a:ea typeface="宋体" pitchFamily="2" charset="-122"/>
              </a:rPr>
              <a:t> 支持蓝牙</a:t>
            </a:r>
            <a:r>
              <a:rPr lang="en-US" altLang="zh-CN" sz="1800" dirty="0" smtClean="0">
                <a:solidFill>
                  <a:schemeClr val="bg2"/>
                </a:solidFill>
                <a:latin typeface="宋体" pitchFamily="2" charset="-122"/>
                <a:ea typeface="宋体" pitchFamily="2" charset="-122"/>
              </a:rPr>
              <a:t>2.1 A2DP</a:t>
            </a:r>
            <a:r>
              <a:rPr lang="zh-CN" altLang="en-US" sz="1800" dirty="0" smtClean="0">
                <a:solidFill>
                  <a:schemeClr val="bg2"/>
                </a:solidFill>
                <a:latin typeface="宋体" pitchFamily="2" charset="-122"/>
                <a:ea typeface="宋体" pitchFamily="2" charset="-122"/>
              </a:rPr>
              <a:t>立体声 </a:t>
            </a:r>
          </a:p>
          <a:p>
            <a:r>
              <a:rPr lang="zh-CN" altLang="en-US" sz="1800" dirty="0" smtClean="0">
                <a:solidFill>
                  <a:schemeClr val="bg2"/>
                </a:solidFill>
                <a:latin typeface="宋体" pitchFamily="2" charset="-122"/>
                <a:ea typeface="宋体" pitchFamily="2" charset="-122"/>
              </a:rPr>
              <a:t> 支持</a:t>
            </a:r>
            <a:r>
              <a:rPr lang="en-US" altLang="zh-CN" sz="1800" dirty="0" smtClean="0">
                <a:solidFill>
                  <a:schemeClr val="bg2"/>
                </a:solidFill>
                <a:latin typeface="宋体" pitchFamily="2" charset="-122"/>
                <a:ea typeface="宋体" pitchFamily="2" charset="-122"/>
              </a:rPr>
              <a:t>GPS/AGPS </a:t>
            </a:r>
          </a:p>
          <a:p>
            <a:r>
              <a:rPr lang="zh-CN" altLang="en-US" sz="1800" dirty="0" smtClean="0">
                <a:solidFill>
                  <a:schemeClr val="bg2"/>
                </a:solidFill>
                <a:latin typeface="宋体" pitchFamily="2" charset="-122"/>
                <a:ea typeface="宋体" pitchFamily="2" charset="-122"/>
              </a:rPr>
              <a:t></a:t>
            </a:r>
            <a:r>
              <a:rPr lang="en-US" altLang="zh-CN" sz="1800" dirty="0" smtClean="0">
                <a:solidFill>
                  <a:schemeClr val="bg2"/>
                </a:solidFill>
                <a:latin typeface="宋体" pitchFamily="2" charset="-122"/>
                <a:ea typeface="宋体" pitchFamily="2" charset="-122"/>
              </a:rPr>
              <a:t> FM</a:t>
            </a:r>
            <a:r>
              <a:rPr lang="zh-CN" altLang="en-US" sz="1800" dirty="0" smtClean="0">
                <a:solidFill>
                  <a:schemeClr val="bg2"/>
                </a:solidFill>
                <a:latin typeface="宋体" pitchFamily="2" charset="-122"/>
                <a:ea typeface="宋体" pitchFamily="2" charset="-122"/>
              </a:rPr>
              <a:t>收音机 </a:t>
            </a:r>
          </a:p>
          <a:p>
            <a:endParaRPr lang="zh-CN" altLang="en-US" dirty="0">
              <a:ea typeface="宋体" pitchFamily="2" charset="-122"/>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日期占位符 3"/>
          <p:cNvSpPr>
            <a:spLocks noGrp="1"/>
          </p:cNvSpPr>
          <p:nvPr>
            <p:ph type="dt" sz="quarter" idx="10"/>
          </p:nvPr>
        </p:nvSpPr>
        <p:spPr>
          <a:noFill/>
        </p:spPr>
        <p:txBody>
          <a:bodyPr/>
          <a:lstStyle/>
          <a:p>
            <a:pPr defTabSz="784225"/>
            <a:r>
              <a:rPr lang="de-DE" altLang="zh-CN" smtClean="0">
                <a:latin typeface="Arial" pitchFamily="34" charset="0"/>
              </a:rPr>
              <a:t>Page </a:t>
            </a:r>
            <a:fld id="{062A10C7-E293-41ED-9463-59700EECCA08}" type="slidenum">
              <a:rPr lang="de-DE" altLang="zh-CN" smtClean="0">
                <a:latin typeface="Arial" pitchFamily="34" charset="0"/>
              </a:rPr>
              <a:pPr defTabSz="784225"/>
              <a:t>8</a:t>
            </a:fld>
            <a:endParaRPr lang="en-GB" altLang="zh-CN" smtClean="0">
              <a:latin typeface="Arial" pitchFamily="34" charset="0"/>
            </a:endParaRPr>
          </a:p>
        </p:txBody>
      </p:sp>
      <p:sp>
        <p:nvSpPr>
          <p:cNvPr id="26627" name="Rectangle 2"/>
          <p:cNvSpPr>
            <a:spLocks noGrp="1" noChangeArrowheads="1"/>
          </p:cNvSpPr>
          <p:nvPr>
            <p:ph type="title"/>
          </p:nvPr>
        </p:nvSpPr>
        <p:spPr>
          <a:xfrm>
            <a:off x="539750" y="0"/>
            <a:ext cx="7543800" cy="1143000"/>
          </a:xfrm>
        </p:spPr>
        <p:txBody>
          <a:bodyPr/>
          <a:lstStyle/>
          <a:p>
            <a:pPr eaLnBrk="1" hangingPunct="1"/>
            <a:r>
              <a:rPr lang="zh-CN" altLang="en-US" b="0" dirty="0" smtClean="0">
                <a:solidFill>
                  <a:srgbClr val="0000CC"/>
                </a:solidFill>
                <a:latin typeface="微软雅黑" pitchFamily="34" charset="-122"/>
                <a:ea typeface="微软雅黑" pitchFamily="34" charset="-122"/>
              </a:rPr>
              <a:t>硬件信息</a:t>
            </a:r>
            <a:endParaRPr lang="en-US" altLang="zh-CN" b="0" dirty="0" smtClean="0">
              <a:solidFill>
                <a:srgbClr val="0000CC"/>
              </a:solidFill>
              <a:latin typeface="微软雅黑" pitchFamily="34" charset="-122"/>
              <a:ea typeface="微软雅黑" pitchFamily="34" charset="-122"/>
            </a:endParaRPr>
          </a:p>
        </p:txBody>
      </p:sp>
      <p:sp>
        <p:nvSpPr>
          <p:cNvPr id="5" name="矩形 4"/>
          <p:cNvSpPr>
            <a:spLocks noChangeArrowheads="1"/>
          </p:cNvSpPr>
          <p:nvPr/>
        </p:nvSpPr>
        <p:spPr bwMode="auto">
          <a:xfrm>
            <a:off x="827088" y="902325"/>
            <a:ext cx="7489328" cy="5262979"/>
          </a:xfrm>
          <a:prstGeom prst="rect">
            <a:avLst/>
          </a:prstGeom>
          <a:noFill/>
          <a:ln w="9525">
            <a:noFill/>
            <a:miter lim="800000"/>
            <a:headEnd/>
            <a:tailEnd/>
          </a:ln>
        </p:spPr>
        <p:txBody>
          <a:bodyPr wrap="square">
            <a:spAutoFit/>
          </a:bodyPr>
          <a:lstStyle/>
          <a:p>
            <a:r>
              <a:rPr lang="zh-CN" altLang="en-US" dirty="0">
                <a:solidFill>
                  <a:schemeClr val="bg2"/>
                </a:solidFill>
                <a:latin typeface="宋体" pitchFamily="2" charset="-122"/>
                <a:ea typeface="宋体" pitchFamily="2" charset="-122"/>
              </a:rPr>
              <a:t>机型 	直板 	</a:t>
            </a:r>
          </a:p>
          <a:p>
            <a:r>
              <a:rPr lang="zh-CN" altLang="en-US" dirty="0">
                <a:solidFill>
                  <a:schemeClr val="bg2"/>
                </a:solidFill>
                <a:latin typeface="宋体" pitchFamily="2" charset="-122"/>
                <a:ea typeface="宋体" pitchFamily="2" charset="-122"/>
              </a:rPr>
              <a:t>显示屏 	</a:t>
            </a:r>
          </a:p>
          <a:p>
            <a:r>
              <a:rPr lang="zh-CN" altLang="en-US" dirty="0">
                <a:solidFill>
                  <a:schemeClr val="bg2"/>
                </a:solidFill>
                <a:latin typeface="宋体" pitchFamily="2" charset="-122"/>
                <a:ea typeface="宋体" pitchFamily="2" charset="-122"/>
              </a:rPr>
              <a:t> 尺寸</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4.5</a:t>
            </a:r>
            <a:r>
              <a:rPr lang="zh-CN" altLang="en-US" dirty="0">
                <a:solidFill>
                  <a:schemeClr val="bg2"/>
                </a:solidFill>
                <a:latin typeface="宋体" pitchFamily="2" charset="-122"/>
                <a:ea typeface="宋体" pitchFamily="2" charset="-122"/>
              </a:rPr>
              <a:t>英</a:t>
            </a:r>
            <a:r>
              <a:rPr lang="zh-CN" altLang="en-US" dirty="0" smtClean="0">
                <a:solidFill>
                  <a:schemeClr val="bg2"/>
                </a:solidFill>
                <a:latin typeface="宋体" pitchFamily="2" charset="-122"/>
                <a:ea typeface="宋体" pitchFamily="2" charset="-122"/>
              </a:rPr>
              <a:t>寸</a:t>
            </a:r>
            <a:endParaRPr lang="zh-CN" altLang="en-US" dirty="0">
              <a:solidFill>
                <a:schemeClr val="bg2"/>
              </a:solidFill>
              <a:latin typeface="宋体" pitchFamily="2" charset="-122"/>
              <a:ea typeface="宋体" pitchFamily="2" charset="-122"/>
            </a:endParaRPr>
          </a:p>
          <a:p>
            <a:r>
              <a:rPr lang="zh-CN" altLang="en-US" dirty="0">
                <a:solidFill>
                  <a:schemeClr val="bg2"/>
                </a:solidFill>
                <a:latin typeface="宋体" pitchFamily="2" charset="-122"/>
                <a:ea typeface="宋体" pitchFamily="2" charset="-122"/>
              </a:rPr>
              <a:t> 类别：</a:t>
            </a:r>
            <a:r>
              <a:rPr lang="en-US" altLang="zh-CN" dirty="0">
                <a:solidFill>
                  <a:schemeClr val="bg2"/>
                </a:solidFill>
                <a:latin typeface="宋体" pitchFamily="2" charset="-122"/>
                <a:ea typeface="宋体" pitchFamily="2" charset="-122"/>
              </a:rPr>
              <a:t>TFT-LCD</a:t>
            </a:r>
            <a:r>
              <a:rPr lang="zh-CN" altLang="en-US" dirty="0">
                <a:solidFill>
                  <a:schemeClr val="bg2"/>
                </a:solidFill>
                <a:latin typeface="宋体" pitchFamily="2" charset="-122"/>
                <a:ea typeface="宋体" pitchFamily="2" charset="-122"/>
              </a:rPr>
              <a:t>触摸屏 </a:t>
            </a:r>
          </a:p>
          <a:p>
            <a:r>
              <a:rPr lang="zh-CN" altLang="en-US" dirty="0">
                <a:solidFill>
                  <a:schemeClr val="bg2"/>
                </a:solidFill>
                <a:latin typeface="宋体" pitchFamily="2" charset="-122"/>
                <a:ea typeface="宋体" pitchFamily="2" charset="-122"/>
              </a:rPr>
              <a:t> 色彩</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1670</a:t>
            </a:r>
            <a:r>
              <a:rPr lang="zh-CN" altLang="en-US" dirty="0" smtClean="0">
                <a:solidFill>
                  <a:schemeClr val="bg2"/>
                </a:solidFill>
                <a:latin typeface="宋体" pitchFamily="2" charset="-122"/>
                <a:ea typeface="宋体" pitchFamily="2" charset="-122"/>
              </a:rPr>
              <a:t>万色</a:t>
            </a:r>
            <a:r>
              <a:rPr lang="en-US" altLang="zh-CN" dirty="0" smtClean="0">
                <a:solidFill>
                  <a:schemeClr val="bg2"/>
                </a:solidFill>
                <a:latin typeface="宋体" pitchFamily="2" charset="-122"/>
                <a:ea typeface="宋体" pitchFamily="2" charset="-122"/>
              </a:rPr>
              <a:t> </a:t>
            </a:r>
            <a:endParaRPr lang="en-US" altLang="zh-CN" dirty="0">
              <a:solidFill>
                <a:schemeClr val="bg2"/>
              </a:solidFill>
              <a:latin typeface="宋体" pitchFamily="2" charset="-122"/>
              <a:ea typeface="宋体" pitchFamily="2" charset="-122"/>
            </a:endParaRPr>
          </a:p>
          <a:p>
            <a:r>
              <a:rPr lang="zh-CN" altLang="en-US" dirty="0">
                <a:solidFill>
                  <a:schemeClr val="bg2"/>
                </a:solidFill>
                <a:latin typeface="宋体" pitchFamily="2" charset="-122"/>
                <a:ea typeface="宋体" pitchFamily="2" charset="-122"/>
              </a:rPr>
              <a:t> 分辨率</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960*540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 </a:t>
            </a:r>
            <a:r>
              <a:rPr lang="en-US" altLang="zh-CN" dirty="0" err="1" smtClean="0">
                <a:solidFill>
                  <a:schemeClr val="bg2"/>
                </a:solidFill>
                <a:latin typeface="宋体" pitchFamily="2" charset="-122"/>
                <a:ea typeface="宋体" pitchFamily="2" charset="-122"/>
              </a:rPr>
              <a:t>qHD</a:t>
            </a:r>
            <a:r>
              <a:rPr lang="zh-CN" altLang="en-US" dirty="0" smtClean="0">
                <a:solidFill>
                  <a:schemeClr val="bg2"/>
                </a:solidFill>
                <a:latin typeface="宋体" pitchFamily="2" charset="-122"/>
                <a:ea typeface="宋体" pitchFamily="2" charset="-122"/>
              </a:rPr>
              <a:t>） </a:t>
            </a:r>
            <a:endParaRPr lang="zh-CN" altLang="en-US" dirty="0">
              <a:solidFill>
                <a:schemeClr val="bg2"/>
              </a:solidFill>
              <a:latin typeface="宋体" pitchFamily="2" charset="-122"/>
              <a:ea typeface="宋体" pitchFamily="2" charset="-122"/>
            </a:endParaRPr>
          </a:p>
          <a:p>
            <a:pPr lvl="0"/>
            <a:r>
              <a:rPr lang="zh-CN" altLang="en-US" dirty="0" smtClean="0">
                <a:solidFill>
                  <a:schemeClr val="bg2"/>
                </a:solidFill>
                <a:latin typeface="宋体" pitchFamily="2" charset="-122"/>
                <a:ea typeface="宋体" pitchFamily="2" charset="-122"/>
              </a:rPr>
              <a:t>尺</a:t>
            </a:r>
            <a:r>
              <a:rPr lang="zh-CN" altLang="en-US" dirty="0">
                <a:solidFill>
                  <a:schemeClr val="bg2"/>
                </a:solidFill>
                <a:latin typeface="宋体" pitchFamily="2" charset="-122"/>
                <a:ea typeface="宋体" pitchFamily="2" charset="-122"/>
              </a:rPr>
              <a:t>寸 	</a:t>
            </a:r>
            <a:r>
              <a:rPr lang="en-US" altLang="zh-CN" dirty="0" smtClean="0">
                <a:solidFill>
                  <a:schemeClr val="bg2"/>
                </a:solidFill>
                <a:latin typeface="宋体" pitchFamily="2" charset="-122"/>
                <a:ea typeface="宋体" pitchFamily="2" charset="-122"/>
              </a:rPr>
              <a:t> 134mm*66.8mm*9.9mm</a:t>
            </a:r>
          </a:p>
          <a:p>
            <a:r>
              <a:rPr lang="zh-CN" altLang="en-US" dirty="0" smtClean="0">
                <a:solidFill>
                  <a:schemeClr val="bg2"/>
                </a:solidFill>
                <a:latin typeface="宋体" pitchFamily="2" charset="-122"/>
                <a:ea typeface="宋体" pitchFamily="2" charset="-122"/>
              </a:rPr>
              <a:t>重</a:t>
            </a:r>
            <a:r>
              <a:rPr lang="zh-CN" altLang="en-US" dirty="0">
                <a:solidFill>
                  <a:schemeClr val="bg2"/>
                </a:solidFill>
                <a:latin typeface="宋体" pitchFamily="2" charset="-122"/>
                <a:ea typeface="宋体" pitchFamily="2" charset="-122"/>
              </a:rPr>
              <a:t>量 	</a:t>
            </a:r>
            <a:r>
              <a:rPr lang="zh-CN" altLang="en-US" dirty="0" smtClean="0">
                <a:solidFill>
                  <a:schemeClr val="bg2"/>
                </a:solidFill>
                <a:latin typeface="宋体" pitchFamily="2" charset="-122"/>
                <a:ea typeface="宋体" pitchFamily="2" charset="-122"/>
              </a:rPr>
              <a:t>约</a:t>
            </a:r>
            <a:r>
              <a:rPr lang="en-US" altLang="zh-CN" dirty="0" smtClean="0">
                <a:solidFill>
                  <a:schemeClr val="bg2"/>
                </a:solidFill>
                <a:latin typeface="宋体" pitchFamily="2" charset="-122"/>
                <a:ea typeface="宋体" pitchFamily="2" charset="-122"/>
              </a:rPr>
              <a:t>155g</a:t>
            </a:r>
            <a:r>
              <a:rPr lang="zh-CN" altLang="en-US" dirty="0">
                <a:solidFill>
                  <a:schemeClr val="bg2"/>
                </a:solidFill>
                <a:latin typeface="宋体" pitchFamily="2" charset="-122"/>
                <a:ea typeface="宋体" pitchFamily="2" charset="-122"/>
              </a:rPr>
              <a:t>（含电池） 	</a:t>
            </a:r>
          </a:p>
          <a:p>
            <a:r>
              <a:rPr lang="zh-CN" altLang="en-US" dirty="0">
                <a:solidFill>
                  <a:schemeClr val="bg2"/>
                </a:solidFill>
                <a:latin typeface="宋体" pitchFamily="2" charset="-122"/>
                <a:ea typeface="宋体" pitchFamily="2" charset="-122"/>
              </a:rPr>
              <a:t>工作频段 	</a:t>
            </a:r>
          </a:p>
          <a:p>
            <a:r>
              <a:rPr lang="en-US" altLang="zh-CN" dirty="0" smtClean="0">
                <a:solidFill>
                  <a:schemeClr val="bg2"/>
                </a:solidFill>
                <a:latin typeface="宋体" pitchFamily="2" charset="-122"/>
                <a:ea typeface="宋体" pitchFamily="2" charset="-122"/>
              </a:rPr>
              <a:t>WCDMA 2100MHz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1920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1980MHz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2110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2170MHz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WCDMA 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880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915MHz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925</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960MHz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 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890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915MHz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925</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960MHz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 1800MHz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1710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1785MHz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1805</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1880MHz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 1900MHz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1850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1910MHz</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1930</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1990MHz</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最</a:t>
            </a:r>
            <a:r>
              <a:rPr lang="zh-CN" altLang="en-US" dirty="0">
                <a:solidFill>
                  <a:schemeClr val="bg2"/>
                </a:solidFill>
                <a:latin typeface="宋体" pitchFamily="2" charset="-122"/>
                <a:ea typeface="宋体" pitchFamily="2" charset="-122"/>
              </a:rPr>
              <a:t>大发射功率 	</a:t>
            </a:r>
          </a:p>
          <a:p>
            <a:r>
              <a:rPr lang="en-US" altLang="zh-CN" dirty="0" smtClean="0">
                <a:solidFill>
                  <a:schemeClr val="bg2"/>
                </a:solidFill>
                <a:latin typeface="宋体" pitchFamily="2" charset="-122"/>
                <a:ea typeface="宋体" pitchFamily="2" charset="-122"/>
              </a:rPr>
              <a:t>WCDMA</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+24dBm</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Power Class 3</a:t>
            </a:r>
            <a:r>
              <a:rPr lang="zh-CN" altLang="en-US" dirty="0" smtClean="0">
                <a:solidFill>
                  <a:schemeClr val="bg2"/>
                </a:solidFill>
                <a:latin typeface="宋体" pitchFamily="2" charset="-122"/>
                <a:ea typeface="宋体" pitchFamily="2" charset="-122"/>
              </a:rPr>
              <a:t>） </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GSM/GPRS 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+33dBm</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Power Class 4</a:t>
            </a:r>
            <a:r>
              <a:rPr lang="zh-CN" altLang="en-US" dirty="0" smtClean="0">
                <a:solidFill>
                  <a:schemeClr val="bg2"/>
                </a:solidFill>
                <a:latin typeface="宋体" pitchFamily="2" charset="-122"/>
                <a:ea typeface="宋体" pitchFamily="2" charset="-122"/>
              </a:rPr>
              <a:t>） </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GSM/GPRS 1800MHz/1900MHz</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+30dBm</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Power Class 1</a:t>
            </a:r>
            <a:r>
              <a:rPr lang="zh-CN" altLang="en-US" dirty="0" smtClean="0">
                <a:solidFill>
                  <a:schemeClr val="bg2"/>
                </a:solidFill>
                <a:latin typeface="宋体" pitchFamily="2" charset="-122"/>
                <a:ea typeface="宋体" pitchFamily="2" charset="-122"/>
              </a:rPr>
              <a:t>）</a:t>
            </a:r>
          </a:p>
          <a:p>
            <a:r>
              <a:rPr lang="zh-CN" altLang="en-US" dirty="0" smtClean="0">
                <a:solidFill>
                  <a:schemeClr val="bg2"/>
                </a:solidFill>
                <a:latin typeface="宋体" pitchFamily="2" charset="-122"/>
                <a:ea typeface="宋体" pitchFamily="2" charset="-122"/>
              </a:rPr>
              <a:t>静</a:t>
            </a:r>
            <a:r>
              <a:rPr lang="zh-CN" altLang="en-US" dirty="0">
                <a:solidFill>
                  <a:schemeClr val="bg2"/>
                </a:solidFill>
                <a:latin typeface="宋体" pitchFamily="2" charset="-122"/>
                <a:ea typeface="宋体" pitchFamily="2" charset="-122"/>
              </a:rPr>
              <a:t>态灵敏度 	</a:t>
            </a:r>
          </a:p>
          <a:p>
            <a:r>
              <a:rPr lang="en-US" altLang="zh-CN" dirty="0" smtClean="0">
                <a:solidFill>
                  <a:schemeClr val="bg2"/>
                </a:solidFill>
                <a:latin typeface="宋体" pitchFamily="2" charset="-122"/>
                <a:ea typeface="宋体" pitchFamily="2" charset="-122"/>
              </a:rPr>
              <a:t>WCDMA 900MHz</a:t>
            </a:r>
            <a:r>
              <a:rPr lang="zh-CN" altLang="en-US" dirty="0" smtClean="0">
                <a:solidFill>
                  <a:schemeClr val="bg2"/>
                </a:solidFill>
                <a:latin typeface="宋体" pitchFamily="2" charset="-122"/>
                <a:ea typeface="宋体" pitchFamily="2" charset="-122"/>
              </a:rPr>
              <a:t>：优于</a:t>
            </a:r>
            <a:r>
              <a:rPr lang="en-US" altLang="zh-CN" dirty="0" smtClean="0">
                <a:solidFill>
                  <a:schemeClr val="bg2"/>
                </a:solidFill>
                <a:latin typeface="宋体" pitchFamily="2" charset="-122"/>
                <a:ea typeface="宋体" pitchFamily="2" charset="-122"/>
              </a:rPr>
              <a:t>–103.7 </a:t>
            </a:r>
            <a:r>
              <a:rPr lang="en-US" altLang="zh-CN" dirty="0" err="1" smtClean="0">
                <a:solidFill>
                  <a:schemeClr val="bg2"/>
                </a:solidFill>
                <a:latin typeface="宋体" pitchFamily="2" charset="-122"/>
                <a:ea typeface="宋体" pitchFamily="2" charset="-122"/>
              </a:rPr>
              <a:t>dBm</a:t>
            </a:r>
            <a:r>
              <a:rPr lang="en-US" altLang="zh-CN" dirty="0" smtClean="0">
                <a:solidFill>
                  <a:schemeClr val="bg2"/>
                </a:solidFill>
                <a:latin typeface="宋体" pitchFamily="2" charset="-122"/>
                <a:ea typeface="宋体" pitchFamily="2" charset="-122"/>
              </a:rPr>
              <a:t>/3.84MHz</a:t>
            </a:r>
          </a:p>
          <a:p>
            <a:r>
              <a:rPr lang="en-US" altLang="zh-CN" dirty="0" smtClean="0">
                <a:solidFill>
                  <a:schemeClr val="bg2"/>
                </a:solidFill>
                <a:latin typeface="宋体" pitchFamily="2" charset="-122"/>
                <a:ea typeface="宋体" pitchFamily="2" charset="-122"/>
              </a:rPr>
              <a:t>WCDMA 2100MHz</a:t>
            </a:r>
            <a:r>
              <a:rPr lang="zh-CN" altLang="en-US" dirty="0" smtClean="0">
                <a:solidFill>
                  <a:schemeClr val="bg2"/>
                </a:solidFill>
                <a:latin typeface="宋体" pitchFamily="2" charset="-122"/>
                <a:ea typeface="宋体" pitchFamily="2" charset="-122"/>
              </a:rPr>
              <a:t>：优于</a:t>
            </a:r>
            <a:r>
              <a:rPr lang="en-US" altLang="zh-CN" dirty="0" smtClean="0">
                <a:solidFill>
                  <a:schemeClr val="bg2"/>
                </a:solidFill>
                <a:latin typeface="宋体" pitchFamily="2" charset="-122"/>
                <a:ea typeface="宋体" pitchFamily="2" charset="-122"/>
              </a:rPr>
              <a:t>–106.7 </a:t>
            </a:r>
            <a:r>
              <a:rPr lang="en-US" altLang="zh-CN" dirty="0" err="1" smtClean="0">
                <a:solidFill>
                  <a:schemeClr val="bg2"/>
                </a:solidFill>
                <a:latin typeface="宋体" pitchFamily="2" charset="-122"/>
                <a:ea typeface="宋体" pitchFamily="2" charset="-122"/>
              </a:rPr>
              <a:t>dBm</a:t>
            </a:r>
            <a:r>
              <a:rPr lang="en-US" altLang="zh-CN" dirty="0" smtClean="0">
                <a:solidFill>
                  <a:schemeClr val="bg2"/>
                </a:solidFill>
                <a:latin typeface="宋体" pitchFamily="2" charset="-122"/>
                <a:ea typeface="宋体" pitchFamily="2" charset="-122"/>
              </a:rPr>
              <a:t>/3.84MHz</a:t>
            </a:r>
          </a:p>
          <a:p>
            <a:r>
              <a:rPr lang="en-US" altLang="zh-CN" dirty="0" smtClean="0">
                <a:solidFill>
                  <a:schemeClr val="bg2"/>
                </a:solidFill>
                <a:latin typeface="宋体" pitchFamily="2" charset="-122"/>
                <a:ea typeface="宋体" pitchFamily="2" charset="-122"/>
              </a:rPr>
              <a:t>GSM 900/1800/1900MHz</a:t>
            </a:r>
            <a:r>
              <a:rPr lang="zh-CN" altLang="en-US" dirty="0" smtClean="0">
                <a:solidFill>
                  <a:schemeClr val="bg2"/>
                </a:solidFill>
                <a:latin typeface="宋体" pitchFamily="2" charset="-122"/>
                <a:ea typeface="宋体" pitchFamily="2" charset="-122"/>
              </a:rPr>
              <a:t>：优于</a:t>
            </a:r>
            <a:r>
              <a:rPr lang="en-US" altLang="zh-CN" dirty="0" smtClean="0">
                <a:solidFill>
                  <a:schemeClr val="bg2"/>
                </a:solidFill>
                <a:latin typeface="宋体" pitchFamily="2" charset="-122"/>
                <a:ea typeface="宋体" pitchFamily="2" charset="-122"/>
              </a:rPr>
              <a:t>–102 </a:t>
            </a:r>
            <a:r>
              <a:rPr lang="en-US" altLang="zh-CN" dirty="0" err="1" smtClean="0">
                <a:solidFill>
                  <a:schemeClr val="bg2"/>
                </a:solidFill>
                <a:latin typeface="宋体" pitchFamily="2" charset="-122"/>
                <a:ea typeface="宋体" pitchFamily="2" charset="-122"/>
              </a:rPr>
              <a:t>dBm</a:t>
            </a:r>
            <a:r>
              <a:rPr lang="en-US" altLang="zh-CN" dirty="0" smtClean="0">
                <a:solidFill>
                  <a:schemeClr val="bg2"/>
                </a:solidFill>
                <a:latin typeface="宋体" pitchFamily="2" charset="-122"/>
                <a:ea typeface="宋体" pitchFamily="2" charset="-122"/>
              </a:rPr>
              <a:t>/200kHz</a:t>
            </a:r>
          </a:p>
          <a:p>
            <a:r>
              <a:rPr lang="zh-CN" altLang="en-US" dirty="0" smtClean="0">
                <a:solidFill>
                  <a:schemeClr val="bg2"/>
                </a:solidFill>
                <a:latin typeface="宋体" pitchFamily="2" charset="-122"/>
                <a:ea typeface="宋体" pitchFamily="2" charset="-122"/>
              </a:rPr>
              <a:t>数</a:t>
            </a:r>
            <a:r>
              <a:rPr lang="zh-CN" altLang="en-US" dirty="0">
                <a:solidFill>
                  <a:schemeClr val="bg2"/>
                </a:solidFill>
                <a:latin typeface="宋体" pitchFamily="2" charset="-122"/>
                <a:ea typeface="宋体" pitchFamily="2" charset="-122"/>
              </a:rPr>
              <a:t>据业务 	</a:t>
            </a:r>
          </a:p>
          <a:p>
            <a:r>
              <a:rPr lang="en-US" altLang="zh-CN" dirty="0" smtClean="0">
                <a:solidFill>
                  <a:schemeClr val="bg2"/>
                </a:solidFill>
                <a:latin typeface="宋体" pitchFamily="2" charset="-122"/>
                <a:ea typeface="宋体" pitchFamily="2" charset="-122"/>
              </a:rPr>
              <a:t>WCDMA</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384Kbit/s</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384Kbit/s</a:t>
            </a:r>
            <a:r>
              <a:rPr lang="zh-CN" altLang="en-US" dirty="0" smtClean="0">
                <a:solidFill>
                  <a:schemeClr val="bg2"/>
                </a:solidFill>
                <a:latin typeface="宋体" pitchFamily="2" charset="-122"/>
                <a:ea typeface="宋体" pitchFamily="2" charset="-122"/>
              </a:rPr>
              <a:t>（下行）</a:t>
            </a:r>
          </a:p>
          <a:p>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HSDPA</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7.2Mbit/s</a:t>
            </a:r>
          </a:p>
          <a:p>
            <a:r>
              <a:rPr lang="en-US" altLang="zh-CN" dirty="0" smtClean="0">
                <a:solidFill>
                  <a:schemeClr val="bg2"/>
                </a:solidFill>
                <a:latin typeface="宋体" pitchFamily="2" charset="-122"/>
                <a:ea typeface="宋体" pitchFamily="2" charset="-122"/>
              </a:rPr>
              <a:t>HSUPA</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5.76Mbit/s</a:t>
            </a:r>
          </a:p>
          <a:p>
            <a:r>
              <a:rPr lang="en-US" altLang="zh-CN" dirty="0" smtClean="0">
                <a:solidFill>
                  <a:schemeClr val="bg2"/>
                </a:solidFill>
                <a:latin typeface="宋体" pitchFamily="2" charset="-122"/>
                <a:ea typeface="宋体" pitchFamily="2" charset="-122"/>
              </a:rPr>
              <a:t>GPRS/EDGE</a:t>
            </a:r>
            <a:r>
              <a:rPr lang="zh-CN" altLang="en-US" dirty="0" smtClean="0">
                <a:solidFill>
                  <a:schemeClr val="bg2"/>
                </a:solidFill>
                <a:latin typeface="宋体" pitchFamily="2" charset="-122"/>
                <a:ea typeface="宋体" pitchFamily="2" charset="-122"/>
              </a:rPr>
              <a:t>：</a:t>
            </a:r>
            <a:r>
              <a:rPr lang="en-US" altLang="zh-CN" dirty="0" smtClean="0">
                <a:solidFill>
                  <a:schemeClr val="bg2"/>
                </a:solidFill>
                <a:latin typeface="宋体" pitchFamily="2" charset="-122"/>
                <a:ea typeface="宋体" pitchFamily="2" charset="-122"/>
              </a:rPr>
              <a:t>118.4Kbit/s</a:t>
            </a:r>
            <a:r>
              <a:rPr lang="zh-CN" altLang="en-US" dirty="0" smtClean="0">
                <a:solidFill>
                  <a:schemeClr val="bg2"/>
                </a:solidFill>
                <a:latin typeface="宋体" pitchFamily="2" charset="-122"/>
                <a:ea typeface="宋体" pitchFamily="2" charset="-122"/>
              </a:rPr>
              <a:t>（上行），</a:t>
            </a:r>
            <a:r>
              <a:rPr lang="en-US" altLang="zh-CN" dirty="0" smtClean="0">
                <a:solidFill>
                  <a:schemeClr val="bg2"/>
                </a:solidFill>
                <a:latin typeface="宋体" pitchFamily="2" charset="-122"/>
                <a:ea typeface="宋体" pitchFamily="2" charset="-122"/>
              </a:rPr>
              <a:t>236.8Kbit/s</a:t>
            </a:r>
            <a:r>
              <a:rPr lang="zh-CN" altLang="en-US" dirty="0" smtClean="0">
                <a:solidFill>
                  <a:schemeClr val="bg2"/>
                </a:solidFill>
                <a:latin typeface="宋体" pitchFamily="2" charset="-122"/>
                <a:ea typeface="宋体" pitchFamily="2" charset="-122"/>
              </a:rPr>
              <a:t>（下行）</a:t>
            </a:r>
            <a:endParaRPr lang="zh-CN" altLang="en-US" dirty="0">
              <a:solidFill>
                <a:schemeClr val="bg2"/>
              </a:solidFill>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日期占位符 3"/>
          <p:cNvSpPr>
            <a:spLocks noGrp="1"/>
          </p:cNvSpPr>
          <p:nvPr>
            <p:ph type="dt" sz="quarter" idx="10"/>
          </p:nvPr>
        </p:nvSpPr>
        <p:spPr>
          <a:noFill/>
        </p:spPr>
        <p:txBody>
          <a:bodyPr/>
          <a:lstStyle/>
          <a:p>
            <a:pPr defTabSz="784225"/>
            <a:r>
              <a:rPr lang="de-DE" altLang="zh-CN" smtClean="0">
                <a:latin typeface="Arial" charset="0"/>
              </a:rPr>
              <a:t>Page </a:t>
            </a:r>
            <a:fld id="{E07298A7-30ED-4782-A87C-C07A9AB50587}" type="slidenum">
              <a:rPr lang="de-DE" altLang="zh-CN" smtClean="0">
                <a:latin typeface="Arial" charset="0"/>
              </a:rPr>
              <a:pPr defTabSz="784225"/>
              <a:t>9</a:t>
            </a:fld>
            <a:endParaRPr lang="en-GB" altLang="zh-CN" smtClean="0">
              <a:latin typeface="Arial" charset="0"/>
            </a:endParaRPr>
          </a:p>
        </p:txBody>
      </p:sp>
      <p:sp>
        <p:nvSpPr>
          <p:cNvPr id="10243" name="Rectangle 2"/>
          <p:cNvSpPr>
            <a:spLocks noGrp="1" noChangeArrowheads="1"/>
          </p:cNvSpPr>
          <p:nvPr>
            <p:ph type="title"/>
          </p:nvPr>
        </p:nvSpPr>
        <p:spPr>
          <a:xfrm>
            <a:off x="539750" y="0"/>
            <a:ext cx="7543800" cy="1143000"/>
          </a:xfrm>
        </p:spPr>
        <p:txBody>
          <a:bodyPr/>
          <a:lstStyle/>
          <a:p>
            <a:pPr eaLnBrk="1" hangingPunct="1"/>
            <a:r>
              <a:rPr lang="zh-CN" altLang="en-US" b="0" dirty="0" smtClean="0">
                <a:solidFill>
                  <a:srgbClr val="0000CC"/>
                </a:solidFill>
                <a:latin typeface="微软雅黑" pitchFamily="34" charset="-122"/>
                <a:ea typeface="微软雅黑" pitchFamily="34" charset="-122"/>
              </a:rPr>
              <a:t>硬件信息</a:t>
            </a:r>
            <a:endParaRPr lang="en-US" altLang="zh-CN" b="0" dirty="0" smtClean="0">
              <a:solidFill>
                <a:srgbClr val="0000CC"/>
              </a:solidFill>
              <a:latin typeface="微软雅黑" pitchFamily="34" charset="-122"/>
              <a:ea typeface="微软雅黑" pitchFamily="34" charset="-122"/>
            </a:endParaRPr>
          </a:p>
        </p:txBody>
      </p:sp>
      <p:sp>
        <p:nvSpPr>
          <p:cNvPr id="10244" name="矩形 4"/>
          <p:cNvSpPr>
            <a:spLocks noChangeArrowheads="1"/>
          </p:cNvSpPr>
          <p:nvPr/>
        </p:nvSpPr>
        <p:spPr bwMode="auto">
          <a:xfrm>
            <a:off x="684213" y="1014983"/>
            <a:ext cx="7847012" cy="4401205"/>
          </a:xfrm>
          <a:prstGeom prst="rect">
            <a:avLst/>
          </a:prstGeom>
          <a:noFill/>
          <a:ln w="9525">
            <a:noFill/>
            <a:miter lim="800000"/>
            <a:headEnd/>
            <a:tailEnd/>
          </a:ln>
        </p:spPr>
        <p:txBody>
          <a:bodyPr wrap="square">
            <a:spAutoFit/>
          </a:bodyPr>
          <a:lstStyle/>
          <a:p>
            <a:r>
              <a:rPr lang="zh-CN" altLang="en-US" sz="1400" dirty="0" smtClean="0">
                <a:solidFill>
                  <a:schemeClr val="bg2"/>
                </a:solidFill>
                <a:latin typeface="宋体" pitchFamily="2" charset="-122"/>
                <a:ea typeface="宋体" pitchFamily="2" charset="-122"/>
              </a:rPr>
              <a:t>扩展接口</a:t>
            </a:r>
          </a:p>
          <a:p>
            <a:r>
              <a:rPr lang="zh-CN" altLang="en-US" sz="1400" dirty="0" smtClean="0">
                <a:solidFill>
                  <a:schemeClr val="bg2"/>
                </a:solidFill>
                <a:latin typeface="宋体" pitchFamily="2" charset="-122"/>
                <a:ea typeface="宋体" pitchFamily="2" charset="-122"/>
              </a:rPr>
              <a:t>	标准</a:t>
            </a:r>
            <a:r>
              <a:rPr lang="en-US" altLang="zh-CN" sz="1400" dirty="0" smtClean="0">
                <a:solidFill>
                  <a:schemeClr val="bg2"/>
                </a:solidFill>
                <a:latin typeface="宋体" pitchFamily="2" charset="-122"/>
                <a:ea typeface="宋体" pitchFamily="2" charset="-122"/>
              </a:rPr>
              <a:t>Micro USB</a:t>
            </a:r>
            <a:r>
              <a:rPr lang="zh-CN" altLang="en-US" sz="1400" dirty="0" smtClean="0">
                <a:solidFill>
                  <a:schemeClr val="bg2"/>
                </a:solidFill>
                <a:latin typeface="宋体" pitchFamily="2" charset="-122"/>
                <a:ea typeface="宋体" pitchFamily="2" charset="-122"/>
              </a:rPr>
              <a:t>，</a:t>
            </a:r>
            <a:r>
              <a:rPr lang="en-US" altLang="zh-CN" sz="1400" dirty="0" err="1" smtClean="0">
                <a:solidFill>
                  <a:schemeClr val="bg2"/>
                </a:solidFill>
                <a:latin typeface="宋体" pitchFamily="2" charset="-122"/>
                <a:ea typeface="宋体" pitchFamily="2" charset="-122"/>
              </a:rPr>
              <a:t>microSD</a:t>
            </a:r>
            <a:r>
              <a:rPr lang="zh-CN" altLang="en-US" sz="1400" dirty="0" smtClean="0">
                <a:solidFill>
                  <a:schemeClr val="bg2"/>
                </a:solidFill>
                <a:latin typeface="宋体" pitchFamily="2" charset="-122"/>
                <a:ea typeface="宋体" pitchFamily="2" charset="-122"/>
              </a:rPr>
              <a:t>卡槽，</a:t>
            </a:r>
            <a:r>
              <a:rPr lang="en-US" altLang="zh-CN" sz="1400" dirty="0" smtClean="0">
                <a:solidFill>
                  <a:schemeClr val="bg2"/>
                </a:solidFill>
                <a:latin typeface="宋体" pitchFamily="2" charset="-122"/>
                <a:ea typeface="宋体" pitchFamily="2" charset="-122"/>
              </a:rPr>
              <a:t>3.5mm</a:t>
            </a:r>
            <a:r>
              <a:rPr lang="zh-CN" altLang="en-US" sz="1400" dirty="0" smtClean="0">
                <a:solidFill>
                  <a:schemeClr val="bg2"/>
                </a:solidFill>
                <a:latin typeface="宋体" pitchFamily="2" charset="-122"/>
                <a:ea typeface="宋体" pitchFamily="2" charset="-122"/>
              </a:rPr>
              <a:t>耳机接口（支持</a:t>
            </a:r>
            <a:r>
              <a:rPr lang="en-US" altLang="zh-CN" sz="1400" dirty="0" err="1" smtClean="0">
                <a:solidFill>
                  <a:schemeClr val="bg2"/>
                </a:solidFill>
                <a:latin typeface="宋体" pitchFamily="2" charset="-122"/>
                <a:ea typeface="宋体" pitchFamily="2" charset="-122"/>
              </a:rPr>
              <a:t>iPhone</a:t>
            </a:r>
            <a:r>
              <a:rPr lang="zh-CN" altLang="en-US" sz="1400" dirty="0" smtClean="0">
                <a:solidFill>
                  <a:schemeClr val="bg2"/>
                </a:solidFill>
                <a:latin typeface="宋体" pitchFamily="2" charset="-122"/>
                <a:ea typeface="宋体" pitchFamily="2" charset="-122"/>
              </a:rPr>
              <a:t>耳机的线序类型）</a:t>
            </a:r>
          </a:p>
          <a:p>
            <a:r>
              <a:rPr lang="zh-CN" altLang="en-US" sz="1400" dirty="0" smtClean="0">
                <a:solidFill>
                  <a:schemeClr val="bg2"/>
                </a:solidFill>
                <a:latin typeface="宋体" pitchFamily="2" charset="-122"/>
                <a:ea typeface="宋体" pitchFamily="2" charset="-122"/>
              </a:rPr>
              <a:t>处理器</a:t>
            </a:r>
          </a:p>
          <a:p>
            <a:r>
              <a:rPr lang="zh-CN" altLang="en-US" sz="1400" dirty="0" smtClean="0">
                <a:solidFill>
                  <a:schemeClr val="bg2"/>
                </a:solidFill>
                <a:latin typeface="宋体" pitchFamily="2" charset="-122"/>
                <a:ea typeface="宋体" pitchFamily="2" charset="-122"/>
              </a:rPr>
              <a:t>	</a:t>
            </a:r>
            <a:r>
              <a:rPr lang="en-US" altLang="zh-CN" sz="1400" dirty="0" smtClean="0">
                <a:solidFill>
                  <a:schemeClr val="bg2"/>
                </a:solidFill>
                <a:latin typeface="宋体" pitchFamily="2" charset="-122"/>
                <a:ea typeface="宋体" pitchFamily="2" charset="-122"/>
              </a:rPr>
              <a:t>Qualcomm? MSM8225Q-0</a:t>
            </a:r>
            <a:r>
              <a:rPr lang="zh-CN" altLang="en-US" sz="1400" dirty="0" smtClean="0">
                <a:solidFill>
                  <a:schemeClr val="bg2"/>
                </a:solidFill>
                <a:latin typeface="宋体" pitchFamily="2" charset="-122"/>
                <a:ea typeface="宋体" pitchFamily="2" charset="-122"/>
              </a:rPr>
              <a:t>，</a:t>
            </a:r>
            <a:r>
              <a:rPr lang="en-US" altLang="zh-CN" sz="1400" dirty="0" smtClean="0">
                <a:solidFill>
                  <a:schemeClr val="bg2"/>
                </a:solidFill>
                <a:latin typeface="宋体" pitchFamily="2" charset="-122"/>
                <a:ea typeface="宋体" pitchFamily="2" charset="-122"/>
              </a:rPr>
              <a:t>1.2G Hz</a:t>
            </a:r>
            <a:r>
              <a:rPr lang="zh-CN" altLang="en-US" sz="1400" dirty="0" smtClean="0">
                <a:solidFill>
                  <a:schemeClr val="bg2"/>
                </a:solidFill>
                <a:latin typeface="宋体" pitchFamily="2" charset="-122"/>
                <a:ea typeface="宋体" pitchFamily="2" charset="-122"/>
              </a:rPr>
              <a:t>四核</a:t>
            </a:r>
          </a:p>
          <a:p>
            <a:r>
              <a:rPr lang="zh-CN" altLang="en-US" sz="1400" dirty="0" smtClean="0">
                <a:solidFill>
                  <a:schemeClr val="bg2"/>
                </a:solidFill>
                <a:latin typeface="宋体" pitchFamily="2" charset="-122"/>
                <a:ea typeface="宋体" pitchFamily="2" charset="-122"/>
              </a:rPr>
              <a:t>存储空间</a:t>
            </a:r>
          </a:p>
          <a:p>
            <a:r>
              <a:rPr lang="zh-CN" altLang="en-US" sz="1400" dirty="0" smtClean="0">
                <a:solidFill>
                  <a:schemeClr val="bg2"/>
                </a:solidFill>
                <a:latin typeface="宋体" pitchFamily="2" charset="-122"/>
                <a:ea typeface="宋体" pitchFamily="2" charset="-122"/>
              </a:rPr>
              <a:t>	</a:t>
            </a:r>
            <a:r>
              <a:rPr lang="en-US" altLang="zh-CN" sz="1400" dirty="0" smtClean="0">
                <a:solidFill>
                  <a:schemeClr val="bg2"/>
                </a:solidFill>
                <a:latin typeface="宋体" pitchFamily="2" charset="-122"/>
                <a:ea typeface="宋体" pitchFamily="2" charset="-122"/>
              </a:rPr>
              <a:t>ROM</a:t>
            </a:r>
            <a:r>
              <a:rPr lang="zh-CN" altLang="en-US" sz="1400" dirty="0" smtClean="0">
                <a:solidFill>
                  <a:schemeClr val="bg2"/>
                </a:solidFill>
                <a:latin typeface="宋体" pitchFamily="2" charset="-122"/>
                <a:ea typeface="宋体" pitchFamily="2" charset="-122"/>
              </a:rPr>
              <a:t>：</a:t>
            </a:r>
            <a:r>
              <a:rPr lang="en-US" altLang="zh-CN" sz="1400" dirty="0" smtClean="0">
                <a:solidFill>
                  <a:schemeClr val="bg2"/>
                </a:solidFill>
                <a:latin typeface="宋体" pitchFamily="2" charset="-122"/>
                <a:ea typeface="宋体" pitchFamily="2" charset="-122"/>
              </a:rPr>
              <a:t>4GB</a:t>
            </a:r>
          </a:p>
          <a:p>
            <a:r>
              <a:rPr lang="en-US" altLang="zh-CN" sz="1400" dirty="0" smtClean="0">
                <a:solidFill>
                  <a:schemeClr val="bg2"/>
                </a:solidFill>
                <a:latin typeface="宋体" pitchFamily="2" charset="-122"/>
                <a:ea typeface="宋体" pitchFamily="2" charset="-122"/>
              </a:rPr>
              <a:t>	RAM</a:t>
            </a:r>
            <a:r>
              <a:rPr lang="zh-CN" altLang="en-US" sz="1400" dirty="0" smtClean="0">
                <a:solidFill>
                  <a:schemeClr val="bg2"/>
                </a:solidFill>
                <a:latin typeface="宋体" pitchFamily="2" charset="-122"/>
                <a:ea typeface="宋体" pitchFamily="2" charset="-122"/>
              </a:rPr>
              <a:t>：</a:t>
            </a:r>
            <a:r>
              <a:rPr lang="en-US" altLang="zh-CN" sz="1400" dirty="0" smtClean="0">
                <a:solidFill>
                  <a:schemeClr val="bg2"/>
                </a:solidFill>
                <a:latin typeface="宋体" pitchFamily="2" charset="-122"/>
                <a:ea typeface="宋体" pitchFamily="2" charset="-122"/>
              </a:rPr>
              <a:t>1GB</a:t>
            </a:r>
            <a:endParaRPr lang="en-US" altLang="zh-CN" sz="1400" dirty="0" smtClean="0">
              <a:solidFill>
                <a:schemeClr val="bg2"/>
              </a:solidFill>
              <a:latin typeface="宋体" pitchFamily="2" charset="-122"/>
              <a:ea typeface="宋体" pitchFamily="2" charset="-122"/>
            </a:endParaRPr>
          </a:p>
          <a:p>
            <a:r>
              <a:rPr lang="zh-CN" altLang="en-US" sz="1400" dirty="0" smtClean="0">
                <a:solidFill>
                  <a:schemeClr val="bg2"/>
                </a:solidFill>
                <a:latin typeface="宋体" pitchFamily="2" charset="-122"/>
                <a:ea typeface="宋体" pitchFamily="2" charset="-122"/>
              </a:rPr>
              <a:t>用户可用空间（</a:t>
            </a:r>
            <a:r>
              <a:rPr lang="en-US" altLang="zh-CN" sz="1400" dirty="0" smtClean="0">
                <a:solidFill>
                  <a:schemeClr val="bg2"/>
                </a:solidFill>
                <a:latin typeface="宋体" pitchFamily="2" charset="-122"/>
                <a:ea typeface="宋体" pitchFamily="2" charset="-122"/>
              </a:rPr>
              <a:t>ROM</a:t>
            </a:r>
            <a:r>
              <a:rPr lang="zh-CN" altLang="en-US" sz="1400" dirty="0" smtClean="0">
                <a:solidFill>
                  <a:schemeClr val="bg2"/>
                </a:solidFill>
                <a:latin typeface="宋体" pitchFamily="2" charset="-122"/>
                <a:ea typeface="宋体" pitchFamily="2" charset="-122"/>
              </a:rPr>
              <a:t>）：</a:t>
            </a:r>
          </a:p>
          <a:p>
            <a:r>
              <a:rPr lang="zh-CN" altLang="en-US" sz="1400" dirty="0" smtClean="0">
                <a:solidFill>
                  <a:schemeClr val="bg2"/>
                </a:solidFill>
                <a:latin typeface="宋体" pitchFamily="2" charset="-122"/>
                <a:ea typeface="宋体" pitchFamily="2" charset="-122"/>
              </a:rPr>
              <a:t>	</a:t>
            </a:r>
            <a:r>
              <a:rPr lang="en-US" altLang="zh-CN" sz="1400" dirty="0" smtClean="0">
                <a:solidFill>
                  <a:schemeClr val="bg2"/>
                </a:solidFill>
                <a:latin typeface="宋体" pitchFamily="2" charset="-122"/>
                <a:ea typeface="宋体" pitchFamily="2" charset="-122"/>
              </a:rPr>
              <a:t>1GB</a:t>
            </a:r>
          </a:p>
          <a:p>
            <a:r>
              <a:rPr lang="zh-CN" altLang="en-US" sz="1400" dirty="0" smtClean="0">
                <a:solidFill>
                  <a:schemeClr val="bg2"/>
                </a:solidFill>
                <a:latin typeface="宋体" pitchFamily="2" charset="-122"/>
                <a:ea typeface="宋体" pitchFamily="2" charset="-122"/>
              </a:rPr>
              <a:t>设备控制</a:t>
            </a:r>
          </a:p>
          <a:p>
            <a:r>
              <a:rPr lang="zh-CN" altLang="en-US" sz="1400" dirty="0" smtClean="0">
                <a:solidFill>
                  <a:schemeClr val="bg2"/>
                </a:solidFill>
                <a:latin typeface="宋体" pitchFamily="2" charset="-122"/>
                <a:ea typeface="宋体" pitchFamily="2" charset="-122"/>
              </a:rPr>
              <a:t>	音量键，电源键，返回键，主页键，菜单键</a:t>
            </a:r>
          </a:p>
          <a:p>
            <a:r>
              <a:rPr lang="zh-CN" altLang="en-US" sz="1400" dirty="0" smtClean="0">
                <a:solidFill>
                  <a:schemeClr val="bg2"/>
                </a:solidFill>
                <a:latin typeface="宋体" pitchFamily="2" charset="-122"/>
                <a:ea typeface="宋体" pitchFamily="2" charset="-122"/>
              </a:rPr>
              <a:t>温度</a:t>
            </a:r>
          </a:p>
          <a:p>
            <a:r>
              <a:rPr lang="zh-CN" altLang="en-US" sz="1400" dirty="0" smtClean="0">
                <a:solidFill>
                  <a:schemeClr val="bg2"/>
                </a:solidFill>
                <a:latin typeface="宋体" pitchFamily="2" charset="-122"/>
                <a:ea typeface="宋体" pitchFamily="2" charset="-122"/>
              </a:rPr>
              <a:t>	工作温度：</a:t>
            </a:r>
            <a:r>
              <a:rPr lang="en-US" altLang="zh-CN" sz="1400" dirty="0" smtClean="0">
                <a:solidFill>
                  <a:schemeClr val="bg2"/>
                </a:solidFill>
                <a:latin typeface="宋体" pitchFamily="2" charset="-122"/>
                <a:ea typeface="宋体" pitchFamily="2" charset="-122"/>
              </a:rPr>
              <a:t>-10℃ </a:t>
            </a:r>
            <a:r>
              <a:rPr lang="zh-CN" altLang="en-US" sz="1400" dirty="0" smtClean="0">
                <a:solidFill>
                  <a:schemeClr val="bg2"/>
                </a:solidFill>
                <a:latin typeface="宋体" pitchFamily="2" charset="-122"/>
                <a:ea typeface="宋体" pitchFamily="2" charset="-122"/>
              </a:rPr>
              <a:t>～ </a:t>
            </a:r>
            <a:r>
              <a:rPr lang="en-US" altLang="zh-CN" sz="1400" dirty="0" smtClean="0">
                <a:solidFill>
                  <a:schemeClr val="bg2"/>
                </a:solidFill>
                <a:latin typeface="宋体" pitchFamily="2" charset="-122"/>
                <a:ea typeface="宋体" pitchFamily="2" charset="-122"/>
              </a:rPr>
              <a:t>+40℃ </a:t>
            </a:r>
          </a:p>
          <a:p>
            <a:r>
              <a:rPr lang="en-US" altLang="zh-CN" sz="1400" dirty="0" smtClean="0">
                <a:solidFill>
                  <a:schemeClr val="bg2"/>
                </a:solidFill>
                <a:latin typeface="宋体" pitchFamily="2" charset="-122"/>
                <a:ea typeface="宋体" pitchFamily="2" charset="-122"/>
              </a:rPr>
              <a:t>	</a:t>
            </a:r>
            <a:r>
              <a:rPr lang="zh-CN" altLang="en-US" sz="1400" dirty="0" smtClean="0">
                <a:solidFill>
                  <a:schemeClr val="bg2"/>
                </a:solidFill>
                <a:latin typeface="宋体" pitchFamily="2" charset="-122"/>
                <a:ea typeface="宋体" pitchFamily="2" charset="-122"/>
              </a:rPr>
              <a:t>存储温度：</a:t>
            </a:r>
            <a:r>
              <a:rPr lang="en-US" altLang="zh-CN" sz="1400" dirty="0" smtClean="0">
                <a:solidFill>
                  <a:schemeClr val="bg2"/>
                </a:solidFill>
                <a:latin typeface="宋体" pitchFamily="2" charset="-122"/>
                <a:ea typeface="宋体" pitchFamily="2" charset="-122"/>
              </a:rPr>
              <a:t>0℃ </a:t>
            </a:r>
            <a:r>
              <a:rPr lang="zh-CN" altLang="en-US" sz="1400" dirty="0" smtClean="0">
                <a:solidFill>
                  <a:schemeClr val="bg2"/>
                </a:solidFill>
                <a:latin typeface="宋体" pitchFamily="2" charset="-122"/>
                <a:ea typeface="宋体" pitchFamily="2" charset="-122"/>
              </a:rPr>
              <a:t>～ </a:t>
            </a:r>
            <a:r>
              <a:rPr lang="en-US" altLang="zh-CN" sz="1400" dirty="0" smtClean="0">
                <a:solidFill>
                  <a:schemeClr val="bg2"/>
                </a:solidFill>
                <a:latin typeface="宋体" pitchFamily="2" charset="-122"/>
                <a:ea typeface="宋体" pitchFamily="2" charset="-122"/>
              </a:rPr>
              <a:t>+45℃</a:t>
            </a:r>
          </a:p>
          <a:p>
            <a:r>
              <a:rPr lang="zh-CN" altLang="en-US" sz="1400" dirty="0" smtClean="0">
                <a:solidFill>
                  <a:schemeClr val="bg2"/>
                </a:solidFill>
                <a:latin typeface="宋体" pitchFamily="2" charset="-122"/>
                <a:ea typeface="宋体" pitchFamily="2" charset="-122"/>
              </a:rPr>
              <a:t>电池</a:t>
            </a:r>
          </a:p>
          <a:p>
            <a:r>
              <a:rPr lang="zh-CN" altLang="en-US" sz="1400" dirty="0" smtClean="0">
                <a:solidFill>
                  <a:schemeClr val="bg2"/>
                </a:solidFill>
                <a:latin typeface="宋体" pitchFamily="2" charset="-122"/>
                <a:ea typeface="宋体" pitchFamily="2" charset="-122"/>
              </a:rPr>
              <a:t>	容量：</a:t>
            </a:r>
            <a:r>
              <a:rPr lang="en-US" altLang="zh-CN" sz="1400" dirty="0" smtClean="0">
                <a:solidFill>
                  <a:schemeClr val="bg2"/>
                </a:solidFill>
                <a:latin typeface="宋体" pitchFamily="2" charset="-122"/>
                <a:ea typeface="宋体" pitchFamily="2" charset="-122"/>
              </a:rPr>
              <a:t>1700mAh</a:t>
            </a:r>
          </a:p>
          <a:p>
            <a:r>
              <a:rPr lang="zh-CN" altLang="en-US" sz="1400" dirty="0" smtClean="0">
                <a:solidFill>
                  <a:schemeClr val="bg2"/>
                </a:solidFill>
                <a:latin typeface="宋体" pitchFamily="2" charset="-122"/>
                <a:ea typeface="宋体" pitchFamily="2" charset="-122"/>
              </a:rPr>
              <a:t>待机时间（取决于使用习惯和网络状况）：上限</a:t>
            </a:r>
            <a:r>
              <a:rPr lang="en-US" altLang="zh-CN" sz="1400" dirty="0" smtClean="0">
                <a:solidFill>
                  <a:schemeClr val="bg2"/>
                </a:solidFill>
                <a:latin typeface="宋体" pitchFamily="2" charset="-122"/>
                <a:ea typeface="宋体" pitchFamily="2" charset="-122"/>
              </a:rPr>
              <a:t>320</a:t>
            </a:r>
            <a:r>
              <a:rPr lang="zh-CN" altLang="en-US" sz="1400" dirty="0" smtClean="0">
                <a:solidFill>
                  <a:schemeClr val="bg2"/>
                </a:solidFill>
                <a:latin typeface="宋体" pitchFamily="2" charset="-122"/>
                <a:ea typeface="宋体" pitchFamily="2" charset="-122"/>
              </a:rPr>
              <a:t>小时（</a:t>
            </a:r>
            <a:r>
              <a:rPr lang="en-US" altLang="zh-CN" sz="1400" dirty="0" smtClean="0">
                <a:solidFill>
                  <a:schemeClr val="bg2"/>
                </a:solidFill>
                <a:latin typeface="宋体" pitchFamily="2" charset="-122"/>
                <a:ea typeface="宋体" pitchFamily="2" charset="-122"/>
              </a:rPr>
              <a:t>2G</a:t>
            </a:r>
            <a:r>
              <a:rPr lang="zh-CN" altLang="en-US" sz="1400" dirty="0" smtClean="0">
                <a:solidFill>
                  <a:schemeClr val="bg2"/>
                </a:solidFill>
                <a:latin typeface="宋体" pitchFamily="2" charset="-122"/>
                <a:ea typeface="宋体" pitchFamily="2" charset="-122"/>
              </a:rPr>
              <a:t>），上限</a:t>
            </a:r>
            <a:r>
              <a:rPr lang="en-US" altLang="zh-CN" sz="1400" dirty="0" smtClean="0">
                <a:solidFill>
                  <a:schemeClr val="bg2"/>
                </a:solidFill>
                <a:latin typeface="宋体" pitchFamily="2" charset="-122"/>
                <a:ea typeface="宋体" pitchFamily="2" charset="-122"/>
              </a:rPr>
              <a:t>340</a:t>
            </a:r>
            <a:r>
              <a:rPr lang="zh-CN" altLang="en-US" sz="1400" dirty="0" smtClean="0">
                <a:solidFill>
                  <a:schemeClr val="bg2"/>
                </a:solidFill>
                <a:latin typeface="宋体" pitchFamily="2" charset="-122"/>
                <a:ea typeface="宋体" pitchFamily="2" charset="-122"/>
              </a:rPr>
              <a:t>小时（</a:t>
            </a:r>
            <a:r>
              <a:rPr lang="en-US" altLang="zh-CN" sz="1400" dirty="0" smtClean="0">
                <a:solidFill>
                  <a:schemeClr val="bg2"/>
                </a:solidFill>
                <a:latin typeface="宋体" pitchFamily="2" charset="-122"/>
                <a:ea typeface="宋体" pitchFamily="2" charset="-122"/>
              </a:rPr>
              <a:t>3G</a:t>
            </a:r>
            <a:r>
              <a:rPr lang="zh-CN" altLang="en-US" sz="1400" dirty="0" smtClean="0">
                <a:solidFill>
                  <a:schemeClr val="bg2"/>
                </a:solidFill>
                <a:latin typeface="宋体" pitchFamily="2" charset="-122"/>
                <a:ea typeface="宋体" pitchFamily="2" charset="-122"/>
              </a:rPr>
              <a:t>）</a:t>
            </a:r>
          </a:p>
          <a:p>
            <a:r>
              <a:rPr lang="zh-CN" altLang="en-US" sz="1400" dirty="0" smtClean="0">
                <a:solidFill>
                  <a:schemeClr val="bg2"/>
                </a:solidFill>
                <a:latin typeface="宋体" pitchFamily="2" charset="-122"/>
                <a:ea typeface="宋体" pitchFamily="2" charset="-122"/>
              </a:rPr>
              <a:t>通话时间（取决于使用习惯和网络状况）：上限</a:t>
            </a:r>
            <a:r>
              <a:rPr lang="en-US" altLang="zh-CN" sz="1400" dirty="0" smtClean="0">
                <a:solidFill>
                  <a:schemeClr val="bg2"/>
                </a:solidFill>
                <a:latin typeface="宋体" pitchFamily="2" charset="-122"/>
                <a:ea typeface="宋体" pitchFamily="2" charset="-122"/>
              </a:rPr>
              <a:t>350</a:t>
            </a:r>
            <a:r>
              <a:rPr lang="zh-CN" altLang="en-US" sz="1400" dirty="0" smtClean="0">
                <a:solidFill>
                  <a:schemeClr val="bg2"/>
                </a:solidFill>
                <a:latin typeface="宋体" pitchFamily="2" charset="-122"/>
                <a:ea typeface="宋体" pitchFamily="2" charset="-122"/>
              </a:rPr>
              <a:t>分钟（</a:t>
            </a:r>
            <a:r>
              <a:rPr lang="en-US" altLang="zh-CN" sz="1400" dirty="0" smtClean="0">
                <a:solidFill>
                  <a:schemeClr val="bg2"/>
                </a:solidFill>
                <a:latin typeface="宋体" pitchFamily="2" charset="-122"/>
                <a:ea typeface="宋体" pitchFamily="2" charset="-122"/>
              </a:rPr>
              <a:t>2G</a:t>
            </a:r>
            <a:r>
              <a:rPr lang="zh-CN" altLang="en-US" sz="1400" dirty="0" smtClean="0">
                <a:solidFill>
                  <a:schemeClr val="bg2"/>
                </a:solidFill>
                <a:latin typeface="宋体" pitchFamily="2" charset="-122"/>
                <a:ea typeface="宋体" pitchFamily="2" charset="-122"/>
              </a:rPr>
              <a:t>），上限</a:t>
            </a:r>
            <a:r>
              <a:rPr lang="en-US" altLang="zh-CN" sz="1400" dirty="0" smtClean="0">
                <a:solidFill>
                  <a:schemeClr val="bg2"/>
                </a:solidFill>
                <a:latin typeface="宋体" pitchFamily="2" charset="-122"/>
                <a:ea typeface="宋体" pitchFamily="2" charset="-122"/>
              </a:rPr>
              <a:t>320</a:t>
            </a:r>
            <a:r>
              <a:rPr lang="zh-CN" altLang="en-US" sz="1400" dirty="0" smtClean="0">
                <a:solidFill>
                  <a:schemeClr val="bg2"/>
                </a:solidFill>
                <a:latin typeface="宋体" pitchFamily="2" charset="-122"/>
                <a:ea typeface="宋体" pitchFamily="2" charset="-122"/>
              </a:rPr>
              <a:t>分钟（</a:t>
            </a:r>
            <a:r>
              <a:rPr lang="en-US" altLang="zh-CN" sz="1400" dirty="0" smtClean="0">
                <a:solidFill>
                  <a:schemeClr val="bg2"/>
                </a:solidFill>
                <a:latin typeface="宋体" pitchFamily="2" charset="-122"/>
                <a:ea typeface="宋体" pitchFamily="2" charset="-122"/>
              </a:rPr>
              <a:t>3G</a:t>
            </a:r>
            <a:r>
              <a:rPr lang="zh-CN" altLang="en-US" sz="1400" dirty="0" smtClean="0">
                <a:solidFill>
                  <a:schemeClr val="bg2"/>
                </a:solidFill>
                <a:latin typeface="宋体" pitchFamily="2" charset="-122"/>
                <a:ea typeface="宋体" pitchFamily="2" charset="-122"/>
              </a:rPr>
              <a:t>）</a:t>
            </a:r>
          </a:p>
          <a:p>
            <a:r>
              <a:rPr lang="zh-CN" altLang="en-US" sz="1400" dirty="0" smtClean="0">
                <a:solidFill>
                  <a:schemeClr val="bg2"/>
                </a:solidFill>
                <a:latin typeface="宋体" pitchFamily="2" charset="-122"/>
                <a:ea typeface="宋体" pitchFamily="2" charset="-122"/>
              </a:rPr>
              <a:t>双卡待机时间：上限</a:t>
            </a:r>
            <a:r>
              <a:rPr lang="en-US" altLang="zh-CN" sz="1400" dirty="0" smtClean="0">
                <a:solidFill>
                  <a:schemeClr val="bg2"/>
                </a:solidFill>
                <a:latin typeface="宋体" pitchFamily="2" charset="-122"/>
                <a:ea typeface="宋体" pitchFamily="2" charset="-122"/>
              </a:rPr>
              <a:t>300</a:t>
            </a:r>
            <a:r>
              <a:rPr lang="zh-CN" altLang="en-US" sz="1400" dirty="0" smtClean="0">
                <a:solidFill>
                  <a:schemeClr val="bg2"/>
                </a:solidFill>
                <a:latin typeface="宋体" pitchFamily="2" charset="-122"/>
                <a:ea typeface="宋体" pitchFamily="2" charset="-122"/>
              </a:rPr>
              <a:t>小时</a:t>
            </a:r>
          </a:p>
          <a:p>
            <a:r>
              <a:rPr lang="zh-CN" altLang="en-US" sz="1400" dirty="0" smtClean="0">
                <a:solidFill>
                  <a:schemeClr val="bg2"/>
                </a:solidFill>
                <a:latin typeface="宋体" pitchFamily="2" charset="-122"/>
                <a:ea typeface="宋体" pitchFamily="2" charset="-122"/>
              </a:rPr>
              <a:t>充电时间</a:t>
            </a:r>
            <a:r>
              <a:rPr lang="zh-CN" altLang="en-US" sz="1400" dirty="0" smtClean="0">
                <a:solidFill>
                  <a:schemeClr val="bg2"/>
                </a:solidFill>
                <a:latin typeface="宋体" pitchFamily="2" charset="-122"/>
                <a:ea typeface="宋体" pitchFamily="2" charset="-122"/>
              </a:rPr>
              <a:t>：</a:t>
            </a:r>
            <a:r>
              <a:rPr lang="en-US" altLang="zh-CN" sz="1400" dirty="0" smtClean="0">
                <a:solidFill>
                  <a:schemeClr val="bg2"/>
                </a:solidFill>
                <a:latin typeface="宋体" pitchFamily="2" charset="-122"/>
                <a:ea typeface="宋体" pitchFamily="2" charset="-122"/>
              </a:rPr>
              <a:t>2</a:t>
            </a:r>
            <a:r>
              <a:rPr lang="zh-CN" altLang="en-US" sz="1400" dirty="0" smtClean="0">
                <a:solidFill>
                  <a:schemeClr val="bg2"/>
                </a:solidFill>
                <a:latin typeface="宋体" pitchFamily="2" charset="-122"/>
                <a:ea typeface="宋体" pitchFamily="2" charset="-122"/>
              </a:rPr>
              <a:t>小时</a:t>
            </a:r>
            <a:endParaRPr lang="en-US" altLang="zh-CN" sz="900" dirty="0">
              <a:solidFill>
                <a:schemeClr val="bg2"/>
              </a:solidFill>
              <a:ea typeface="宋体" pitchFamily="2"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a:themeElements>
    <a:clrScheme name="default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fontScheme name="defaul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default 1">
        <a:dk1>
          <a:srgbClr val="B2B2B2"/>
        </a:dk1>
        <a:lt1>
          <a:srgbClr val="FFFFFF"/>
        </a:lt1>
        <a:dk2>
          <a:srgbClr val="990000"/>
        </a:dk2>
        <a:lt2>
          <a:srgbClr val="2D2015"/>
        </a:lt2>
        <a:accent1>
          <a:srgbClr val="99CCFF"/>
        </a:accent1>
        <a:accent2>
          <a:srgbClr val="669900"/>
        </a:accent2>
        <a:accent3>
          <a:srgbClr val="FFFFFF"/>
        </a:accent3>
        <a:accent4>
          <a:srgbClr val="979797"/>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B2B2B2"/>
        </a:dk1>
        <a:lt1>
          <a:srgbClr val="FFFFFF"/>
        </a:lt1>
        <a:dk2>
          <a:srgbClr val="990000"/>
        </a:dk2>
        <a:lt2>
          <a:srgbClr val="2D2015"/>
        </a:lt2>
        <a:accent1>
          <a:srgbClr val="FFCC99"/>
        </a:accent1>
        <a:accent2>
          <a:srgbClr val="FFCC66"/>
        </a:accent2>
        <a:accent3>
          <a:srgbClr val="FFFFFF"/>
        </a:accent3>
        <a:accent4>
          <a:srgbClr val="979797"/>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B2B2B2"/>
        </a:dk1>
        <a:lt1>
          <a:srgbClr val="FFFFFF"/>
        </a:lt1>
        <a:dk2>
          <a:srgbClr val="990000"/>
        </a:dk2>
        <a:lt2>
          <a:srgbClr val="2D2015"/>
        </a:lt2>
        <a:accent1>
          <a:srgbClr val="CCFF99"/>
        </a:accent1>
        <a:accent2>
          <a:srgbClr val="99CCCC"/>
        </a:accent2>
        <a:accent3>
          <a:srgbClr val="FFFFFF"/>
        </a:accent3>
        <a:accent4>
          <a:srgbClr val="979797"/>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B2B2B2"/>
        </a:dk1>
        <a:lt1>
          <a:srgbClr val="FFFFFF"/>
        </a:lt1>
        <a:dk2>
          <a:srgbClr val="990000"/>
        </a:dk2>
        <a:lt2>
          <a:srgbClr val="2D2015"/>
        </a:lt2>
        <a:accent1>
          <a:srgbClr val="FFCC66"/>
        </a:accent1>
        <a:accent2>
          <a:srgbClr val="FFCC99"/>
        </a:accent2>
        <a:accent3>
          <a:srgbClr val="FFFFFF"/>
        </a:accent3>
        <a:accent4>
          <a:srgbClr val="979797"/>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B2B2B2"/>
        </a:dk1>
        <a:lt1>
          <a:srgbClr val="FFFFFF"/>
        </a:lt1>
        <a:dk2>
          <a:srgbClr val="990000"/>
        </a:dk2>
        <a:lt2>
          <a:srgbClr val="2D2015"/>
        </a:lt2>
        <a:accent1>
          <a:srgbClr val="99CCCC"/>
        </a:accent1>
        <a:accent2>
          <a:srgbClr val="CCFF99"/>
        </a:accent2>
        <a:accent3>
          <a:srgbClr val="FFFFFF"/>
        </a:accent3>
        <a:accent4>
          <a:srgbClr val="979797"/>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bg2"/>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1_Custom Design 1">
        <a:dk1>
          <a:srgbClr val="B2B2B2"/>
        </a:dk1>
        <a:lt1>
          <a:srgbClr val="FFFFFF"/>
        </a:lt1>
        <a:dk2>
          <a:srgbClr val="990000"/>
        </a:dk2>
        <a:lt2>
          <a:srgbClr val="2D2015"/>
        </a:lt2>
        <a:accent1>
          <a:srgbClr val="CCCCFF"/>
        </a:accent1>
        <a:accent2>
          <a:srgbClr val="99CCFF"/>
        </a:accent2>
        <a:accent3>
          <a:srgbClr val="FFFFFF"/>
        </a:accent3>
        <a:accent4>
          <a:srgbClr val="979797"/>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500" b="0" i="0" u="none" strike="noStrike" cap="none" normalizeH="0" baseline="0" smtClean="0">
            <a:ln>
              <a:noFill/>
            </a:ln>
            <a:solidFill>
              <a:schemeClr val="tx1"/>
            </a:solidFill>
            <a:effectLst/>
            <a:latin typeface="Arial" pitchFamily="34"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altLang="en-US" sz="2500" b="0" i="0" u="none" strike="noStrike" cap="none" normalizeH="0" baseline="0" smtClean="0">
            <a:ln>
              <a:noFill/>
            </a:ln>
            <a:solidFill>
              <a:schemeClr val="tx1"/>
            </a:solidFill>
            <a:effectLst/>
            <a:latin typeface="Arial" pitchFamily="34" charset="0"/>
            <a:ea typeface="ＭＳ Ｐゴシック" pitchFamily="34" charset="-128"/>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Template>
  <TotalTime>5608</TotalTime>
  <Words>614</Words>
  <Application>Microsoft Office PowerPoint</Application>
  <PresentationFormat>全屏显示(4:3)</PresentationFormat>
  <Paragraphs>321</Paragraphs>
  <Slides>28</Slides>
  <Notes>17</Notes>
  <HiddenSlides>0</HiddenSlides>
  <MMClips>0</MMClips>
  <ScaleCrop>false</ScaleCrop>
  <HeadingPairs>
    <vt:vector size="4" baseType="variant">
      <vt:variant>
        <vt:lpstr>主题</vt:lpstr>
      </vt:variant>
      <vt:variant>
        <vt:i4>4</vt:i4>
      </vt:variant>
      <vt:variant>
        <vt:lpstr>幻灯片标题</vt:lpstr>
      </vt:variant>
      <vt:variant>
        <vt:i4>28</vt:i4>
      </vt:variant>
    </vt:vector>
  </HeadingPairs>
  <TitlesOfParts>
    <vt:vector size="32" baseType="lpstr">
      <vt:lpstr>default</vt:lpstr>
      <vt:lpstr>Custom Design</vt:lpstr>
      <vt:lpstr>1_Custom Design</vt:lpstr>
      <vt:lpstr>自定义设计方案</vt:lpstr>
      <vt:lpstr>幻灯片 1</vt:lpstr>
      <vt:lpstr> Huawei G525-U00  培训胶片</vt:lpstr>
      <vt:lpstr>幻灯片 3</vt:lpstr>
      <vt:lpstr>G525-U00 外观图</vt:lpstr>
      <vt:lpstr>G525-U00 外观图</vt:lpstr>
      <vt:lpstr>G525-U00 外观图</vt:lpstr>
      <vt:lpstr>幻灯片 7</vt:lpstr>
      <vt:lpstr>硬件信息</vt:lpstr>
      <vt:lpstr>硬件信息</vt:lpstr>
      <vt:lpstr>硬件信息</vt:lpstr>
      <vt:lpstr>软件信息</vt:lpstr>
      <vt:lpstr>硬件信息</vt:lpstr>
      <vt:lpstr>装箱清单</vt:lpstr>
      <vt:lpstr>幻灯片 14</vt:lpstr>
      <vt:lpstr>锁屏界面</vt:lpstr>
      <vt:lpstr>幻灯片 16</vt:lpstr>
      <vt:lpstr>操作您的手机</vt:lpstr>
      <vt:lpstr>操作您的手机</vt:lpstr>
      <vt:lpstr>操作您的手机</vt:lpstr>
      <vt:lpstr>幻灯片 20</vt:lpstr>
      <vt:lpstr>幻灯片 21</vt:lpstr>
      <vt:lpstr>幻灯片 22</vt:lpstr>
      <vt:lpstr>幻灯片 23</vt:lpstr>
      <vt:lpstr>幻灯片 24</vt:lpstr>
      <vt:lpstr>常见故障简易排除指导</vt:lpstr>
      <vt:lpstr>幻灯片 26</vt:lpstr>
      <vt:lpstr>Technical Support</vt:lpstr>
      <vt:lpstr>幻灯片 28</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技术支持类宣讲胶片</dc:title>
  <dc:creator>Gao</dc:creator>
  <cp:lastModifiedBy>huawei</cp:lastModifiedBy>
  <cp:revision>427</cp:revision>
  <dcterms:created xsi:type="dcterms:W3CDTF">2009-09-23T07:03:52Z</dcterms:created>
  <dcterms:modified xsi:type="dcterms:W3CDTF">2013-03-14T02:11:02Z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(4)wZJtF4NqfWOIqYY/dDu47DWzvc+iJ9VIuTFCLsl3xvhRygGpWA13DVOhEQVflB4ZCFLbhCIl_x000d_
hdklAJhWL++nnfoUSeLCJ59Zd3ArDpWSZ1+c+T3V22wmdkSYb/Mf7jw9qtHni/ht+y2peiQL_x000d_
DRZG4hAKT8XUOqtelSDFRS5WE4KeElnby3+Nk+rflCYU9ZruyW7Xf9Pheu8FUUGDz3DhBg7h_x000d_
4JfsUJG9GEbV7LZKn2</vt:lpwstr>
  </property>
  <property fmtid="{D5CDD505-2E9C-101B-9397-08002B2CF9AE}" pid="3" name="_ms_pID_7253431">
    <vt:lpwstr>TK0JcEyVnVvzvsdUOId4mY4lhpwX3oOM/BSqPpJb2O3CrmpwHQOPfV_x000d_
exezP7YkEgenf9ecrz1oGhsZMSVhd11CNni8vapbSnulh+wn/aYZTkxJsaal5hcll/qT/xFM_x000d_
kCegM5qPoAMNkCDlESbseyMSCQmwr3ptxekOu4C16Rt8pseNUIqB7oBT6Ct6vyeZuNRgxVkf_x000d_
mx5kFBrmnwvQGkevCTJwkSDOUbhyq3PxNR8K</vt:lpwstr>
  </property>
  <property fmtid="{D5CDD505-2E9C-101B-9397-08002B2CF9AE}" pid="4" name="_ms_pID_7253432">
    <vt:lpwstr>roqW+bE3pdf8KKaqTivcHnXSIWRS2bNHv8cP_x000d_
p0bgyqoyzumiE1UX7a2KbiVSbx4l0+C30SO3Sd+3G8k/k/7B4EZQcQBnedlBQK/rTGqYKoYy_x000d_
SJ6fdXAH5PsyWoBCwi1K9aNfqqNF0P1q3XrnDHtmRkzQWkeUM3wlhrajuR4ltL1gwSdJZRKq_x000d_
t1+1eKdqWeY3b4mRMAtVnLXxorwl/NY2RBu1rytm5FWR/Mr5/7aUsx</vt:lpwstr>
  </property>
  <property fmtid="{D5CDD505-2E9C-101B-9397-08002B2CF9AE}" pid="5" name="_ms_pID_7253433">
    <vt:lpwstr>lkQdrpgdEDLqKsSKoY_x000d_
OHIl3W7zifKg0LeC9CftNXQhy1Qs/IMVcNj248VwvUADsJ4f</vt:lpwstr>
  </property>
  <property fmtid="{D5CDD505-2E9C-101B-9397-08002B2CF9AE}" pid="6" name="sflag">
    <vt:lpwstr>1363226398</vt:lpwstr>
  </property>
</Properties>
</file>